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86" r:id="rId5"/>
    <p:sldId id="388" r:id="rId6"/>
    <p:sldId id="389" r:id="rId7"/>
    <p:sldId id="276" r:id="rId8"/>
    <p:sldId id="383" r:id="rId9"/>
    <p:sldId id="376" r:id="rId10"/>
    <p:sldId id="275" r:id="rId11"/>
    <p:sldId id="390" r:id="rId12"/>
    <p:sldId id="394" r:id="rId13"/>
    <p:sldId id="395" r:id="rId14"/>
    <p:sldId id="396" r:id="rId15"/>
    <p:sldId id="256" r:id="rId16"/>
    <p:sldId id="263" r:id="rId17"/>
    <p:sldId id="391" r:id="rId18"/>
    <p:sldId id="258" r:id="rId19"/>
    <p:sldId id="385" r:id="rId20"/>
    <p:sldId id="257" r:id="rId21"/>
    <p:sldId id="260" r:id="rId22"/>
    <p:sldId id="270" r:id="rId23"/>
    <p:sldId id="392" r:id="rId24"/>
    <p:sldId id="267" r:id="rId25"/>
    <p:sldId id="261" r:id="rId26"/>
    <p:sldId id="262" r:id="rId27"/>
    <p:sldId id="381" r:id="rId28"/>
    <p:sldId id="268" r:id="rId29"/>
    <p:sldId id="272" r:id="rId30"/>
    <p:sldId id="273" r:id="rId31"/>
    <p:sldId id="3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87FCB9-1774-FC1F-991D-10C6FB41376A}" name="Sylvia Kudaverdian" initials="SK" userId="S::sylvia@chameleonconsulting.ca::b2b27030-8bb7-4c2f-ae3e-60e8f9a244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FC026-498B-4F4D-81F7-C84B9B299A80}" v="35" dt="2025-04-01T23:23:34.205"/>
    <p1510:client id="{8D6FEB92-7383-834D-816E-4680B1B0655D}" v="4" dt="2025-04-02T20:26:34.184"/>
    <p1510:client id="{C8A10907-5B4D-DE9E-5B0E-BAEE0FB0BD91}" v="17" dt="2025-04-02T18:11:14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/>
    <p:restoredTop sz="94754"/>
  </p:normalViewPr>
  <p:slideViewPr>
    <p:cSldViewPr snapToGrid="0">
      <p:cViewPr varScale="1">
        <p:scale>
          <a:sx n="67" d="100"/>
          <a:sy n="67" d="100"/>
        </p:scale>
        <p:origin x="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E4011-C858-4819-896A-01CEE913729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B584A79A-2114-4A9E-BC28-ADB3C7822958}">
      <dgm:prSet phldrT="[Text]" custT="1"/>
      <dgm:spPr/>
      <dgm:t>
        <a:bodyPr/>
        <a:lstStyle/>
        <a:p>
          <a:r>
            <a:rPr lang="en-CA" sz="1800" dirty="0"/>
            <a:t>Survey participants</a:t>
          </a:r>
          <a:br>
            <a:rPr lang="en-CA" sz="1800" dirty="0"/>
          </a:br>
          <a:r>
            <a:rPr lang="en-CA" sz="1800" dirty="0"/>
            <a:t>n=11,545</a:t>
          </a:r>
          <a:br>
            <a:rPr lang="en-CA" sz="2300" dirty="0"/>
          </a:br>
          <a:endParaRPr lang="en-CA" sz="2300" dirty="0"/>
        </a:p>
      </dgm:t>
    </dgm:pt>
    <dgm:pt modelId="{C80B8992-5FBB-42C9-A652-97E60A1C7805}" type="parTrans" cxnId="{333A0F5A-F631-40AC-AB27-8B0E0AA592E6}">
      <dgm:prSet/>
      <dgm:spPr/>
      <dgm:t>
        <a:bodyPr/>
        <a:lstStyle/>
        <a:p>
          <a:endParaRPr lang="en-CA"/>
        </a:p>
      </dgm:t>
    </dgm:pt>
    <dgm:pt modelId="{E6E888A0-E5D5-4791-88DF-CD5E709EEF97}" type="sibTrans" cxnId="{333A0F5A-F631-40AC-AB27-8B0E0AA592E6}">
      <dgm:prSet/>
      <dgm:spPr/>
      <dgm:t>
        <a:bodyPr/>
        <a:lstStyle/>
        <a:p>
          <a:endParaRPr lang="en-CA"/>
        </a:p>
      </dgm:t>
    </dgm:pt>
    <dgm:pt modelId="{6F3F8E29-03B2-4C8E-89CD-35568BCDF64C}">
      <dgm:prSet phldrT="[Text]"/>
      <dgm:spPr/>
      <dgm:t>
        <a:bodyPr/>
        <a:lstStyle/>
        <a:p>
          <a:r>
            <a:rPr lang="en-CA" dirty="0"/>
            <a:t>2021</a:t>
          </a:r>
        </a:p>
        <a:p>
          <a:r>
            <a:rPr lang="en-CA" dirty="0"/>
            <a:t>n = 3,555</a:t>
          </a:r>
        </a:p>
      </dgm:t>
    </dgm:pt>
    <dgm:pt modelId="{5844C3D3-02C7-4B87-9F6F-118F5ED30135}" type="parTrans" cxnId="{036BF323-B1F4-434B-9FC7-3531EA790958}">
      <dgm:prSet/>
      <dgm:spPr/>
      <dgm:t>
        <a:bodyPr/>
        <a:lstStyle/>
        <a:p>
          <a:endParaRPr lang="en-CA"/>
        </a:p>
      </dgm:t>
    </dgm:pt>
    <dgm:pt modelId="{324ED940-8CA2-4A8E-A139-C17F78C1247B}" type="sibTrans" cxnId="{036BF323-B1F4-434B-9FC7-3531EA790958}">
      <dgm:prSet/>
      <dgm:spPr/>
      <dgm:t>
        <a:bodyPr/>
        <a:lstStyle/>
        <a:p>
          <a:endParaRPr lang="en-CA"/>
        </a:p>
      </dgm:t>
    </dgm:pt>
    <dgm:pt modelId="{751DDD8A-C572-4316-A9D6-2E95BFFB8D69}">
      <dgm:prSet phldrT="[Text]"/>
      <dgm:spPr/>
      <dgm:t>
        <a:bodyPr/>
        <a:lstStyle/>
        <a:p>
          <a:r>
            <a:rPr lang="en-CA" dirty="0"/>
            <a:t>2022</a:t>
          </a:r>
          <a:br>
            <a:rPr lang="en-CA" dirty="0"/>
          </a:br>
          <a:r>
            <a:rPr lang="en-CA" dirty="0"/>
            <a:t>n = 3,890</a:t>
          </a:r>
        </a:p>
      </dgm:t>
    </dgm:pt>
    <dgm:pt modelId="{AEF499C9-AE2D-4C31-8ACD-1BCE5C322D5E}" type="parTrans" cxnId="{C59DB15F-830E-49BE-ADDB-A9A01EBCA2C7}">
      <dgm:prSet/>
      <dgm:spPr/>
      <dgm:t>
        <a:bodyPr/>
        <a:lstStyle/>
        <a:p>
          <a:endParaRPr lang="en-CA"/>
        </a:p>
      </dgm:t>
    </dgm:pt>
    <dgm:pt modelId="{D9A66103-CA29-45F2-9656-9619DE2879ED}" type="sibTrans" cxnId="{C59DB15F-830E-49BE-ADDB-A9A01EBCA2C7}">
      <dgm:prSet/>
      <dgm:spPr/>
      <dgm:t>
        <a:bodyPr/>
        <a:lstStyle/>
        <a:p>
          <a:endParaRPr lang="en-CA"/>
        </a:p>
      </dgm:t>
    </dgm:pt>
    <dgm:pt modelId="{DF06BAF4-6E99-4FA6-B832-5CAC63610CD0}">
      <dgm:prSet phldrT="[Text]"/>
      <dgm:spPr/>
      <dgm:t>
        <a:bodyPr/>
        <a:lstStyle/>
        <a:p>
          <a:r>
            <a:rPr lang="en-CA" dirty="0"/>
            <a:t>2023</a:t>
          </a:r>
          <a:br>
            <a:rPr lang="en-CA" dirty="0"/>
          </a:br>
          <a:r>
            <a:rPr lang="en-CA" dirty="0"/>
            <a:t>n = 2,974 </a:t>
          </a:r>
        </a:p>
      </dgm:t>
    </dgm:pt>
    <dgm:pt modelId="{E2E80FF9-617C-4741-A9ED-A17A67B85D2F}" type="parTrans" cxnId="{ED39E607-BB3B-4BC9-BD8E-055BCE98A684}">
      <dgm:prSet/>
      <dgm:spPr/>
      <dgm:t>
        <a:bodyPr/>
        <a:lstStyle/>
        <a:p>
          <a:endParaRPr lang="en-CA"/>
        </a:p>
      </dgm:t>
    </dgm:pt>
    <dgm:pt modelId="{EF29F4B8-A82B-4A99-B7FD-058CCA62ADD4}" type="sibTrans" cxnId="{ED39E607-BB3B-4BC9-BD8E-055BCE98A684}">
      <dgm:prSet/>
      <dgm:spPr/>
      <dgm:t>
        <a:bodyPr/>
        <a:lstStyle/>
        <a:p>
          <a:endParaRPr lang="en-CA"/>
        </a:p>
      </dgm:t>
    </dgm:pt>
    <dgm:pt modelId="{C9F5714C-AEFF-426B-A549-E530DFB31CF2}">
      <dgm:prSet phldrT="[Text]"/>
      <dgm:spPr/>
      <dgm:t>
        <a:bodyPr/>
        <a:lstStyle/>
        <a:p>
          <a:r>
            <a:rPr lang="en-CA" dirty="0"/>
            <a:t>2024</a:t>
          </a:r>
          <a:br>
            <a:rPr lang="en-CA" dirty="0"/>
          </a:br>
          <a:r>
            <a:rPr lang="en-CA" dirty="0"/>
            <a:t>n = 1,126</a:t>
          </a:r>
        </a:p>
      </dgm:t>
    </dgm:pt>
    <dgm:pt modelId="{03CCEA59-2786-4CB0-90E5-7CBD1F4FAC48}" type="parTrans" cxnId="{9F617B35-D458-496B-B9F7-86D39532FFFD}">
      <dgm:prSet/>
      <dgm:spPr/>
      <dgm:t>
        <a:bodyPr/>
        <a:lstStyle/>
        <a:p>
          <a:endParaRPr lang="en-CA"/>
        </a:p>
      </dgm:t>
    </dgm:pt>
    <dgm:pt modelId="{1487F530-E9DB-4070-BCC3-3EB91DC6B849}" type="sibTrans" cxnId="{9F617B35-D458-496B-B9F7-86D39532FFFD}">
      <dgm:prSet/>
      <dgm:spPr/>
      <dgm:t>
        <a:bodyPr/>
        <a:lstStyle/>
        <a:p>
          <a:endParaRPr lang="en-CA"/>
        </a:p>
      </dgm:t>
    </dgm:pt>
    <dgm:pt modelId="{CA045207-C2D0-4384-8CAE-9CC9196A1134}" type="pres">
      <dgm:prSet presAssocID="{CD7E4011-C858-4819-896A-01CEE9137299}" presName="theList" presStyleCnt="0">
        <dgm:presLayoutVars>
          <dgm:dir/>
          <dgm:animLvl val="lvl"/>
          <dgm:resizeHandles val="exact"/>
        </dgm:presLayoutVars>
      </dgm:prSet>
      <dgm:spPr/>
    </dgm:pt>
    <dgm:pt modelId="{9B0F0AA0-A4F1-456C-B081-4C519D36B771}" type="pres">
      <dgm:prSet presAssocID="{B584A79A-2114-4A9E-BC28-ADB3C7822958}" presName="compNode" presStyleCnt="0"/>
      <dgm:spPr/>
    </dgm:pt>
    <dgm:pt modelId="{AE57EF6B-3DF9-4C84-AB4E-E14F4F8EA6D9}" type="pres">
      <dgm:prSet presAssocID="{B584A79A-2114-4A9E-BC28-ADB3C7822958}" presName="aNode" presStyleLbl="bgShp" presStyleIdx="0" presStyleCnt="1"/>
      <dgm:spPr/>
    </dgm:pt>
    <dgm:pt modelId="{85B94F1D-C355-494C-834F-A5A49A28C648}" type="pres">
      <dgm:prSet presAssocID="{B584A79A-2114-4A9E-BC28-ADB3C7822958}" presName="textNode" presStyleLbl="bgShp" presStyleIdx="0" presStyleCnt="1"/>
      <dgm:spPr/>
    </dgm:pt>
    <dgm:pt modelId="{5CFD1434-5D33-4B71-9880-D5BA1D59180B}" type="pres">
      <dgm:prSet presAssocID="{B584A79A-2114-4A9E-BC28-ADB3C7822958}" presName="compChildNode" presStyleCnt="0"/>
      <dgm:spPr/>
    </dgm:pt>
    <dgm:pt modelId="{ABD6F343-1AEA-4107-A75F-095F0F4ECBE2}" type="pres">
      <dgm:prSet presAssocID="{B584A79A-2114-4A9E-BC28-ADB3C7822958}" presName="theInnerList" presStyleCnt="0"/>
      <dgm:spPr/>
    </dgm:pt>
    <dgm:pt modelId="{5C72477C-1366-4431-989E-FB43C988E452}" type="pres">
      <dgm:prSet presAssocID="{6F3F8E29-03B2-4C8E-89CD-35568BCDF64C}" presName="childNode" presStyleLbl="node1" presStyleIdx="0" presStyleCnt="4">
        <dgm:presLayoutVars>
          <dgm:bulletEnabled val="1"/>
        </dgm:presLayoutVars>
      </dgm:prSet>
      <dgm:spPr/>
    </dgm:pt>
    <dgm:pt modelId="{B23064B7-67B6-491D-9077-1945B18CBB74}" type="pres">
      <dgm:prSet presAssocID="{6F3F8E29-03B2-4C8E-89CD-35568BCDF64C}" presName="aSpace2" presStyleCnt="0"/>
      <dgm:spPr/>
    </dgm:pt>
    <dgm:pt modelId="{4337F009-1512-4A3D-893D-91FFF8ECCD31}" type="pres">
      <dgm:prSet presAssocID="{751DDD8A-C572-4316-A9D6-2E95BFFB8D69}" presName="childNode" presStyleLbl="node1" presStyleIdx="1" presStyleCnt="4">
        <dgm:presLayoutVars>
          <dgm:bulletEnabled val="1"/>
        </dgm:presLayoutVars>
      </dgm:prSet>
      <dgm:spPr/>
    </dgm:pt>
    <dgm:pt modelId="{E8D3A594-170E-44AB-9A30-974D17B2D40A}" type="pres">
      <dgm:prSet presAssocID="{751DDD8A-C572-4316-A9D6-2E95BFFB8D69}" presName="aSpace2" presStyleCnt="0"/>
      <dgm:spPr/>
    </dgm:pt>
    <dgm:pt modelId="{729EE0D4-CCDB-486E-BA52-722F3AE09C99}" type="pres">
      <dgm:prSet presAssocID="{DF06BAF4-6E99-4FA6-B832-5CAC63610CD0}" presName="childNode" presStyleLbl="node1" presStyleIdx="2" presStyleCnt="4">
        <dgm:presLayoutVars>
          <dgm:bulletEnabled val="1"/>
        </dgm:presLayoutVars>
      </dgm:prSet>
      <dgm:spPr/>
    </dgm:pt>
    <dgm:pt modelId="{DA02EB70-DC33-4D1C-8D74-8886A4A93D38}" type="pres">
      <dgm:prSet presAssocID="{DF06BAF4-6E99-4FA6-B832-5CAC63610CD0}" presName="aSpace2" presStyleCnt="0"/>
      <dgm:spPr/>
    </dgm:pt>
    <dgm:pt modelId="{B253358E-09CE-4ED1-AA66-0E97754BF6D1}" type="pres">
      <dgm:prSet presAssocID="{C9F5714C-AEFF-426B-A549-E530DFB31CF2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ED39E607-BB3B-4BC9-BD8E-055BCE98A684}" srcId="{B584A79A-2114-4A9E-BC28-ADB3C7822958}" destId="{DF06BAF4-6E99-4FA6-B832-5CAC63610CD0}" srcOrd="2" destOrd="0" parTransId="{E2E80FF9-617C-4741-A9ED-A17A67B85D2F}" sibTransId="{EF29F4B8-A82B-4A99-B7FD-058CCA62ADD4}"/>
    <dgm:cxn modelId="{86F7150E-AFAE-4590-88EA-B113E57B6F34}" type="presOf" srcId="{C9F5714C-AEFF-426B-A549-E530DFB31CF2}" destId="{B253358E-09CE-4ED1-AA66-0E97754BF6D1}" srcOrd="0" destOrd="0" presId="urn:microsoft.com/office/officeart/2005/8/layout/lProcess2"/>
    <dgm:cxn modelId="{F2967611-5B2B-4DB7-B0D9-27C335F317B4}" type="presOf" srcId="{CD7E4011-C858-4819-896A-01CEE9137299}" destId="{CA045207-C2D0-4384-8CAE-9CC9196A1134}" srcOrd="0" destOrd="0" presId="urn:microsoft.com/office/officeart/2005/8/layout/lProcess2"/>
    <dgm:cxn modelId="{036BF323-B1F4-434B-9FC7-3531EA790958}" srcId="{B584A79A-2114-4A9E-BC28-ADB3C7822958}" destId="{6F3F8E29-03B2-4C8E-89CD-35568BCDF64C}" srcOrd="0" destOrd="0" parTransId="{5844C3D3-02C7-4B87-9F6F-118F5ED30135}" sibTransId="{324ED940-8CA2-4A8E-A139-C17F78C1247B}"/>
    <dgm:cxn modelId="{9F617B35-D458-496B-B9F7-86D39532FFFD}" srcId="{B584A79A-2114-4A9E-BC28-ADB3C7822958}" destId="{C9F5714C-AEFF-426B-A549-E530DFB31CF2}" srcOrd="3" destOrd="0" parTransId="{03CCEA59-2786-4CB0-90E5-7CBD1F4FAC48}" sibTransId="{1487F530-E9DB-4070-BCC3-3EB91DC6B849}"/>
    <dgm:cxn modelId="{C59DB15F-830E-49BE-ADDB-A9A01EBCA2C7}" srcId="{B584A79A-2114-4A9E-BC28-ADB3C7822958}" destId="{751DDD8A-C572-4316-A9D6-2E95BFFB8D69}" srcOrd="1" destOrd="0" parTransId="{AEF499C9-AE2D-4C31-8ACD-1BCE5C322D5E}" sibTransId="{D9A66103-CA29-45F2-9656-9619DE2879ED}"/>
    <dgm:cxn modelId="{34C2A154-0382-4E5B-8514-8AB3C0386005}" type="presOf" srcId="{751DDD8A-C572-4316-A9D6-2E95BFFB8D69}" destId="{4337F009-1512-4A3D-893D-91FFF8ECCD31}" srcOrd="0" destOrd="0" presId="urn:microsoft.com/office/officeart/2005/8/layout/lProcess2"/>
    <dgm:cxn modelId="{7E1B1959-9C19-4737-85C1-EA9D16F54017}" type="presOf" srcId="{DF06BAF4-6E99-4FA6-B832-5CAC63610CD0}" destId="{729EE0D4-CCDB-486E-BA52-722F3AE09C99}" srcOrd="0" destOrd="0" presId="urn:microsoft.com/office/officeart/2005/8/layout/lProcess2"/>
    <dgm:cxn modelId="{333A0F5A-F631-40AC-AB27-8B0E0AA592E6}" srcId="{CD7E4011-C858-4819-896A-01CEE9137299}" destId="{B584A79A-2114-4A9E-BC28-ADB3C7822958}" srcOrd="0" destOrd="0" parTransId="{C80B8992-5FBB-42C9-A652-97E60A1C7805}" sibTransId="{E6E888A0-E5D5-4791-88DF-CD5E709EEF97}"/>
    <dgm:cxn modelId="{CB33D8BC-36A5-4281-9965-0E60A3009CB5}" type="presOf" srcId="{B584A79A-2114-4A9E-BC28-ADB3C7822958}" destId="{AE57EF6B-3DF9-4C84-AB4E-E14F4F8EA6D9}" srcOrd="0" destOrd="0" presId="urn:microsoft.com/office/officeart/2005/8/layout/lProcess2"/>
    <dgm:cxn modelId="{F66BEED5-C8BE-4389-BBDD-4B4063340596}" type="presOf" srcId="{6F3F8E29-03B2-4C8E-89CD-35568BCDF64C}" destId="{5C72477C-1366-4431-989E-FB43C988E452}" srcOrd="0" destOrd="0" presId="urn:microsoft.com/office/officeart/2005/8/layout/lProcess2"/>
    <dgm:cxn modelId="{77DDF7EC-6733-415A-A957-FEB6EA2E3760}" type="presOf" srcId="{B584A79A-2114-4A9E-BC28-ADB3C7822958}" destId="{85B94F1D-C355-494C-834F-A5A49A28C648}" srcOrd="1" destOrd="0" presId="urn:microsoft.com/office/officeart/2005/8/layout/lProcess2"/>
    <dgm:cxn modelId="{DC776838-612B-48C4-B700-FFD6DAEAD476}" type="presParOf" srcId="{CA045207-C2D0-4384-8CAE-9CC9196A1134}" destId="{9B0F0AA0-A4F1-456C-B081-4C519D36B771}" srcOrd="0" destOrd="0" presId="urn:microsoft.com/office/officeart/2005/8/layout/lProcess2"/>
    <dgm:cxn modelId="{BE334642-F2C9-46AD-B38E-AAFD4D0191C5}" type="presParOf" srcId="{9B0F0AA0-A4F1-456C-B081-4C519D36B771}" destId="{AE57EF6B-3DF9-4C84-AB4E-E14F4F8EA6D9}" srcOrd="0" destOrd="0" presId="urn:microsoft.com/office/officeart/2005/8/layout/lProcess2"/>
    <dgm:cxn modelId="{2363255F-1774-4859-BC8C-AF367447DA26}" type="presParOf" srcId="{9B0F0AA0-A4F1-456C-B081-4C519D36B771}" destId="{85B94F1D-C355-494C-834F-A5A49A28C648}" srcOrd="1" destOrd="0" presId="urn:microsoft.com/office/officeart/2005/8/layout/lProcess2"/>
    <dgm:cxn modelId="{166BE0E9-5106-49BA-B27E-DC666BD9CCD6}" type="presParOf" srcId="{9B0F0AA0-A4F1-456C-B081-4C519D36B771}" destId="{5CFD1434-5D33-4B71-9880-D5BA1D59180B}" srcOrd="2" destOrd="0" presId="urn:microsoft.com/office/officeart/2005/8/layout/lProcess2"/>
    <dgm:cxn modelId="{8C69FD70-7313-4B83-9535-FC0BF1DEABA4}" type="presParOf" srcId="{5CFD1434-5D33-4B71-9880-D5BA1D59180B}" destId="{ABD6F343-1AEA-4107-A75F-095F0F4ECBE2}" srcOrd="0" destOrd="0" presId="urn:microsoft.com/office/officeart/2005/8/layout/lProcess2"/>
    <dgm:cxn modelId="{59DCFEA7-4FCC-4C5A-92DA-4877BB673814}" type="presParOf" srcId="{ABD6F343-1AEA-4107-A75F-095F0F4ECBE2}" destId="{5C72477C-1366-4431-989E-FB43C988E452}" srcOrd="0" destOrd="0" presId="urn:microsoft.com/office/officeart/2005/8/layout/lProcess2"/>
    <dgm:cxn modelId="{F0FC9E2C-AAF3-4ED5-AD60-59E7AF02A718}" type="presParOf" srcId="{ABD6F343-1AEA-4107-A75F-095F0F4ECBE2}" destId="{B23064B7-67B6-491D-9077-1945B18CBB74}" srcOrd="1" destOrd="0" presId="urn:microsoft.com/office/officeart/2005/8/layout/lProcess2"/>
    <dgm:cxn modelId="{75826F56-3825-4BC0-9602-B3B6A6295C5C}" type="presParOf" srcId="{ABD6F343-1AEA-4107-A75F-095F0F4ECBE2}" destId="{4337F009-1512-4A3D-893D-91FFF8ECCD31}" srcOrd="2" destOrd="0" presId="urn:microsoft.com/office/officeart/2005/8/layout/lProcess2"/>
    <dgm:cxn modelId="{496AD0D4-20A8-44B5-8119-82B7FB838492}" type="presParOf" srcId="{ABD6F343-1AEA-4107-A75F-095F0F4ECBE2}" destId="{E8D3A594-170E-44AB-9A30-974D17B2D40A}" srcOrd="3" destOrd="0" presId="urn:microsoft.com/office/officeart/2005/8/layout/lProcess2"/>
    <dgm:cxn modelId="{2FE3976F-DF83-47C1-AFD4-C09066ADB4CB}" type="presParOf" srcId="{ABD6F343-1AEA-4107-A75F-095F0F4ECBE2}" destId="{729EE0D4-CCDB-486E-BA52-722F3AE09C99}" srcOrd="4" destOrd="0" presId="urn:microsoft.com/office/officeart/2005/8/layout/lProcess2"/>
    <dgm:cxn modelId="{C7DDA21A-5A7C-427E-9FD9-735C5D297F0B}" type="presParOf" srcId="{ABD6F343-1AEA-4107-A75F-095F0F4ECBE2}" destId="{DA02EB70-DC33-4D1C-8D74-8886A4A93D38}" srcOrd="5" destOrd="0" presId="urn:microsoft.com/office/officeart/2005/8/layout/lProcess2"/>
    <dgm:cxn modelId="{128CA906-229F-45C9-AEA4-910B0119DB2C}" type="presParOf" srcId="{ABD6F343-1AEA-4107-A75F-095F0F4ECBE2}" destId="{B253358E-09CE-4ED1-AA66-0E97754BF6D1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EA5D6F-6843-4B12-9007-A0956A96F910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3D6B35A-E9D2-4407-A708-C963CADA1D63}">
      <dgm:prSet phldrT="[Text]"/>
      <dgm:spPr/>
      <dgm:t>
        <a:bodyPr/>
        <a:lstStyle/>
        <a:p>
          <a:r>
            <a:rPr lang="es-EC" dirty="0" err="1"/>
            <a:t>Exposure</a:t>
          </a:r>
          <a:r>
            <a:rPr lang="es-EC" dirty="0"/>
            <a:t>:</a:t>
          </a:r>
          <a:r>
            <a:rPr lang="en-CA" dirty="0"/>
            <a:t> 704</a:t>
          </a:r>
        </a:p>
      </dgm:t>
    </dgm:pt>
    <dgm:pt modelId="{5D698D2E-1518-47AE-80D7-67ED426F1C70}" type="parTrans" cxnId="{D872E84A-7246-4A2D-8C4A-B9434D7ED277}">
      <dgm:prSet/>
      <dgm:spPr/>
      <dgm:t>
        <a:bodyPr/>
        <a:lstStyle/>
        <a:p>
          <a:endParaRPr lang="en-CA"/>
        </a:p>
      </dgm:t>
    </dgm:pt>
    <dgm:pt modelId="{162DB7E4-AB6C-4119-BCA7-EC1387D97CC7}" type="sibTrans" cxnId="{D872E84A-7246-4A2D-8C4A-B9434D7ED277}">
      <dgm:prSet/>
      <dgm:spPr/>
      <dgm:t>
        <a:bodyPr/>
        <a:lstStyle/>
        <a:p>
          <a:endParaRPr lang="en-CA"/>
        </a:p>
      </dgm:t>
    </dgm:pt>
    <dgm:pt modelId="{E81AC8C8-2FA2-424E-A137-349DB16EE1EB}">
      <dgm:prSet phldrT="[Text]"/>
      <dgm:spPr/>
      <dgm:t>
        <a:bodyPr/>
        <a:lstStyle/>
        <a:p>
          <a:r>
            <a:rPr lang="en-CA" dirty="0"/>
            <a:t>Outcome: 182</a:t>
          </a:r>
        </a:p>
      </dgm:t>
    </dgm:pt>
    <dgm:pt modelId="{384FB180-B429-4D80-AD11-E7622012D18A}" type="parTrans" cxnId="{C6AD34BA-3AEA-4579-A2AF-A05AE7C6A779}">
      <dgm:prSet/>
      <dgm:spPr/>
      <dgm:t>
        <a:bodyPr/>
        <a:lstStyle/>
        <a:p>
          <a:endParaRPr lang="en-CA"/>
        </a:p>
      </dgm:t>
    </dgm:pt>
    <dgm:pt modelId="{EFA965C7-1B1F-4528-B3D6-8D9D87F919BE}" type="sibTrans" cxnId="{C6AD34BA-3AEA-4579-A2AF-A05AE7C6A779}">
      <dgm:prSet/>
      <dgm:spPr/>
      <dgm:t>
        <a:bodyPr/>
        <a:lstStyle/>
        <a:p>
          <a:endParaRPr lang="en-CA"/>
        </a:p>
      </dgm:t>
    </dgm:pt>
    <dgm:pt modelId="{1F23AE9E-B431-4F42-A1BD-5D28EA1CCCE3}">
      <dgm:prSet phldrT="[Text]" custT="1"/>
      <dgm:spPr/>
      <dgm:t>
        <a:bodyPr/>
        <a:lstStyle/>
        <a:p>
          <a:br>
            <a:rPr lang="en-CA" sz="1600" dirty="0"/>
          </a:br>
          <a:br>
            <a:rPr lang="en-CA" sz="1600" dirty="0"/>
          </a:br>
          <a:r>
            <a:rPr lang="en-CA" sz="1600" dirty="0"/>
            <a:t>Both: 2,399</a:t>
          </a:r>
        </a:p>
      </dgm:t>
    </dgm:pt>
    <dgm:pt modelId="{5DF72844-518C-45C9-868A-FA510628540E}" type="parTrans" cxnId="{7FC6BCF1-4AB4-47B3-B996-2C6257166C88}">
      <dgm:prSet/>
      <dgm:spPr/>
      <dgm:t>
        <a:bodyPr/>
        <a:lstStyle/>
        <a:p>
          <a:endParaRPr lang="en-CA"/>
        </a:p>
      </dgm:t>
    </dgm:pt>
    <dgm:pt modelId="{F9BBC208-AC51-4B1B-826F-35B93B022BB9}" type="sibTrans" cxnId="{7FC6BCF1-4AB4-47B3-B996-2C6257166C88}">
      <dgm:prSet/>
      <dgm:spPr/>
      <dgm:t>
        <a:bodyPr/>
        <a:lstStyle/>
        <a:p>
          <a:endParaRPr lang="en-CA"/>
        </a:p>
      </dgm:t>
    </dgm:pt>
    <dgm:pt modelId="{7D92593E-BDE2-420D-BA77-9413599BD3C6}">
      <dgm:prSet phldrT="[Text]"/>
      <dgm:spPr/>
      <dgm:t>
        <a:bodyPr/>
        <a:lstStyle/>
        <a:p>
          <a:r>
            <a:rPr lang="en-CA" dirty="0"/>
            <a:t>n = 3,285</a:t>
          </a:r>
        </a:p>
      </dgm:t>
    </dgm:pt>
    <dgm:pt modelId="{BB9510BE-FFAC-4CF3-B357-789086595A1A}" type="parTrans" cxnId="{AF92C875-B70B-43E9-8F75-4DA63D7140DB}">
      <dgm:prSet/>
      <dgm:spPr/>
      <dgm:t>
        <a:bodyPr/>
        <a:lstStyle/>
        <a:p>
          <a:endParaRPr lang="en-CA"/>
        </a:p>
      </dgm:t>
    </dgm:pt>
    <dgm:pt modelId="{B10E1C85-B372-4400-A92E-1ED6B94AFED6}" type="sibTrans" cxnId="{AF92C875-B70B-43E9-8F75-4DA63D7140DB}">
      <dgm:prSet/>
      <dgm:spPr/>
      <dgm:t>
        <a:bodyPr/>
        <a:lstStyle/>
        <a:p>
          <a:endParaRPr lang="en-CA"/>
        </a:p>
      </dgm:t>
    </dgm:pt>
    <dgm:pt modelId="{9EAD11A3-F553-4F69-A40B-10428E290A76}" type="pres">
      <dgm:prSet presAssocID="{74EA5D6F-6843-4B12-9007-A0956A96F910}" presName="Name0" presStyleCnt="0">
        <dgm:presLayoutVars>
          <dgm:chMax val="4"/>
          <dgm:resizeHandles val="exact"/>
        </dgm:presLayoutVars>
      </dgm:prSet>
      <dgm:spPr/>
    </dgm:pt>
    <dgm:pt modelId="{5B855329-2C47-47A1-9713-0A9780A3C036}" type="pres">
      <dgm:prSet presAssocID="{74EA5D6F-6843-4B12-9007-A0956A96F910}" presName="ellipse" presStyleLbl="trBgShp" presStyleIdx="0" presStyleCnt="1" custScaleX="130570"/>
      <dgm:spPr/>
    </dgm:pt>
    <dgm:pt modelId="{4DC2B16C-300D-4004-91A8-781D38809750}" type="pres">
      <dgm:prSet presAssocID="{74EA5D6F-6843-4B12-9007-A0956A96F910}" presName="arrow1" presStyleLbl="fgShp" presStyleIdx="0" presStyleCnt="1"/>
      <dgm:spPr/>
    </dgm:pt>
    <dgm:pt modelId="{D7B7432E-C47F-4DB1-A6AA-DAD1F242498B}" type="pres">
      <dgm:prSet presAssocID="{74EA5D6F-6843-4B12-9007-A0956A96F910}" presName="rectangle" presStyleLbl="revTx" presStyleIdx="0" presStyleCnt="1">
        <dgm:presLayoutVars>
          <dgm:bulletEnabled val="1"/>
        </dgm:presLayoutVars>
      </dgm:prSet>
      <dgm:spPr/>
    </dgm:pt>
    <dgm:pt modelId="{0122FB67-8B73-4F70-A2BE-2D48A96CAA00}" type="pres">
      <dgm:prSet presAssocID="{E81AC8C8-2FA2-424E-A137-349DB16EE1EB}" presName="item1" presStyleLbl="node1" presStyleIdx="0" presStyleCnt="3" custScaleX="194087" custScaleY="193185" custLinFactNeighborX="-8112" custLinFactNeighborY="-44087">
        <dgm:presLayoutVars>
          <dgm:bulletEnabled val="1"/>
        </dgm:presLayoutVars>
      </dgm:prSet>
      <dgm:spPr/>
    </dgm:pt>
    <dgm:pt modelId="{A51EC024-AFF9-43EF-BF46-0E74A732D12A}" type="pres">
      <dgm:prSet presAssocID="{1F23AE9E-B431-4F42-A1BD-5D28EA1CCCE3}" presName="item2" presStyleLbl="node1" presStyleIdx="1" presStyleCnt="3" custLinFactNeighborX="-52459" custLinFactNeighborY="-15233">
        <dgm:presLayoutVars>
          <dgm:bulletEnabled val="1"/>
        </dgm:presLayoutVars>
      </dgm:prSet>
      <dgm:spPr/>
    </dgm:pt>
    <dgm:pt modelId="{072F6B4A-3994-46AF-A2C9-11448A9FA293}" type="pres">
      <dgm:prSet presAssocID="{7D92593E-BDE2-420D-BA77-9413599BD3C6}" presName="item3" presStyleLbl="node1" presStyleIdx="2" presStyleCnt="3" custLinFactNeighborX="66377" custLinFactNeighborY="2608">
        <dgm:presLayoutVars>
          <dgm:bulletEnabled val="1"/>
        </dgm:presLayoutVars>
      </dgm:prSet>
      <dgm:spPr/>
    </dgm:pt>
    <dgm:pt modelId="{DE37AAB1-9440-4080-BCD8-7E987684D224}" type="pres">
      <dgm:prSet presAssocID="{74EA5D6F-6843-4B12-9007-A0956A96F910}" presName="funnel" presStyleLbl="trAlignAcc1" presStyleIdx="0" presStyleCnt="1" custScaleX="129071"/>
      <dgm:spPr/>
    </dgm:pt>
  </dgm:ptLst>
  <dgm:cxnLst>
    <dgm:cxn modelId="{852FD239-46E3-47BE-A148-B1E44F94EAC4}" type="presOf" srcId="{7D92593E-BDE2-420D-BA77-9413599BD3C6}" destId="{D7B7432E-C47F-4DB1-A6AA-DAD1F242498B}" srcOrd="0" destOrd="0" presId="urn:microsoft.com/office/officeart/2005/8/layout/funnel1"/>
    <dgm:cxn modelId="{D872E84A-7246-4A2D-8C4A-B9434D7ED277}" srcId="{74EA5D6F-6843-4B12-9007-A0956A96F910}" destId="{93D6B35A-E9D2-4407-A708-C963CADA1D63}" srcOrd="0" destOrd="0" parTransId="{5D698D2E-1518-47AE-80D7-67ED426F1C70}" sibTransId="{162DB7E4-AB6C-4119-BCA7-EC1387D97CC7}"/>
    <dgm:cxn modelId="{AF92C875-B70B-43E9-8F75-4DA63D7140DB}" srcId="{74EA5D6F-6843-4B12-9007-A0956A96F910}" destId="{7D92593E-BDE2-420D-BA77-9413599BD3C6}" srcOrd="3" destOrd="0" parTransId="{BB9510BE-FFAC-4CF3-B357-789086595A1A}" sibTransId="{B10E1C85-B372-4400-A92E-1ED6B94AFED6}"/>
    <dgm:cxn modelId="{3A132583-B7BD-47D7-8D82-E7E238171456}" type="presOf" srcId="{74EA5D6F-6843-4B12-9007-A0956A96F910}" destId="{9EAD11A3-F553-4F69-A40B-10428E290A76}" srcOrd="0" destOrd="0" presId="urn:microsoft.com/office/officeart/2005/8/layout/funnel1"/>
    <dgm:cxn modelId="{C6AD34BA-3AEA-4579-A2AF-A05AE7C6A779}" srcId="{74EA5D6F-6843-4B12-9007-A0956A96F910}" destId="{E81AC8C8-2FA2-424E-A137-349DB16EE1EB}" srcOrd="1" destOrd="0" parTransId="{384FB180-B429-4D80-AD11-E7622012D18A}" sibTransId="{EFA965C7-1B1F-4528-B3D6-8D9D87F919BE}"/>
    <dgm:cxn modelId="{5E94C7BD-DCC4-482B-9007-D11CAC20CF26}" type="presOf" srcId="{1F23AE9E-B431-4F42-A1BD-5D28EA1CCCE3}" destId="{0122FB67-8B73-4F70-A2BE-2D48A96CAA00}" srcOrd="0" destOrd="0" presId="urn:microsoft.com/office/officeart/2005/8/layout/funnel1"/>
    <dgm:cxn modelId="{ADDAF6C4-F786-41F5-BCB6-392C327B6173}" type="presOf" srcId="{93D6B35A-E9D2-4407-A708-C963CADA1D63}" destId="{072F6B4A-3994-46AF-A2C9-11448A9FA293}" srcOrd="0" destOrd="0" presId="urn:microsoft.com/office/officeart/2005/8/layout/funnel1"/>
    <dgm:cxn modelId="{A078F0CF-6E14-430C-ACBB-DBD54A6033FB}" type="presOf" srcId="{E81AC8C8-2FA2-424E-A137-349DB16EE1EB}" destId="{A51EC024-AFF9-43EF-BF46-0E74A732D12A}" srcOrd="0" destOrd="0" presId="urn:microsoft.com/office/officeart/2005/8/layout/funnel1"/>
    <dgm:cxn modelId="{7FC6BCF1-4AB4-47B3-B996-2C6257166C88}" srcId="{74EA5D6F-6843-4B12-9007-A0956A96F910}" destId="{1F23AE9E-B431-4F42-A1BD-5D28EA1CCCE3}" srcOrd="2" destOrd="0" parTransId="{5DF72844-518C-45C9-868A-FA510628540E}" sibTransId="{F9BBC208-AC51-4B1B-826F-35B93B022BB9}"/>
    <dgm:cxn modelId="{A9C4D0BB-930C-4A58-88DB-065F5702510E}" type="presParOf" srcId="{9EAD11A3-F553-4F69-A40B-10428E290A76}" destId="{5B855329-2C47-47A1-9713-0A9780A3C036}" srcOrd="0" destOrd="0" presId="urn:microsoft.com/office/officeart/2005/8/layout/funnel1"/>
    <dgm:cxn modelId="{33F41CDE-2C8A-4608-9995-284472E28498}" type="presParOf" srcId="{9EAD11A3-F553-4F69-A40B-10428E290A76}" destId="{4DC2B16C-300D-4004-91A8-781D38809750}" srcOrd="1" destOrd="0" presId="urn:microsoft.com/office/officeart/2005/8/layout/funnel1"/>
    <dgm:cxn modelId="{D801A1A8-3F3B-415A-B251-118719A87B6C}" type="presParOf" srcId="{9EAD11A3-F553-4F69-A40B-10428E290A76}" destId="{D7B7432E-C47F-4DB1-A6AA-DAD1F242498B}" srcOrd="2" destOrd="0" presId="urn:microsoft.com/office/officeart/2005/8/layout/funnel1"/>
    <dgm:cxn modelId="{F24C1796-577B-4597-8A9B-4486F2C1267C}" type="presParOf" srcId="{9EAD11A3-F553-4F69-A40B-10428E290A76}" destId="{0122FB67-8B73-4F70-A2BE-2D48A96CAA00}" srcOrd="3" destOrd="0" presId="urn:microsoft.com/office/officeart/2005/8/layout/funnel1"/>
    <dgm:cxn modelId="{7A9D1E2A-1E7E-4F5C-98A3-072668C94B96}" type="presParOf" srcId="{9EAD11A3-F553-4F69-A40B-10428E290A76}" destId="{A51EC024-AFF9-43EF-BF46-0E74A732D12A}" srcOrd="4" destOrd="0" presId="urn:microsoft.com/office/officeart/2005/8/layout/funnel1"/>
    <dgm:cxn modelId="{923E70C7-4D88-4817-9012-DD73B7A8BF6A}" type="presParOf" srcId="{9EAD11A3-F553-4F69-A40B-10428E290A76}" destId="{072F6B4A-3994-46AF-A2C9-11448A9FA293}" srcOrd="5" destOrd="0" presId="urn:microsoft.com/office/officeart/2005/8/layout/funnel1"/>
    <dgm:cxn modelId="{638FD1A2-51AE-490B-8EE0-F8AB8FE37346}" type="presParOf" srcId="{9EAD11A3-F553-4F69-A40B-10428E290A76}" destId="{DE37AAB1-9440-4080-BCD8-7E987684D22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7EF6B-3DF9-4C84-AB4E-E14F4F8EA6D9}">
      <dsp:nvSpPr>
        <dsp:cNvPr id="0" name=""/>
        <dsp:cNvSpPr/>
      </dsp:nvSpPr>
      <dsp:spPr>
        <a:xfrm>
          <a:off x="0" y="0"/>
          <a:ext cx="2440974" cy="47128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Survey participants</a:t>
          </a:r>
          <a:br>
            <a:rPr lang="en-CA" sz="1800" kern="1200" dirty="0"/>
          </a:br>
          <a:r>
            <a:rPr lang="en-CA" sz="1800" kern="1200" dirty="0"/>
            <a:t>n=11,545</a:t>
          </a:r>
          <a:br>
            <a:rPr lang="en-CA" sz="2300" kern="1200" dirty="0"/>
          </a:br>
          <a:endParaRPr lang="en-CA" sz="2300" kern="1200" dirty="0"/>
        </a:p>
      </dsp:txBody>
      <dsp:txXfrm>
        <a:off x="0" y="0"/>
        <a:ext cx="2440974" cy="1413863"/>
      </dsp:txXfrm>
    </dsp:sp>
    <dsp:sp modelId="{5C72477C-1366-4431-989E-FB43C988E452}">
      <dsp:nvSpPr>
        <dsp:cNvPr id="0" name=""/>
        <dsp:cNvSpPr/>
      </dsp:nvSpPr>
      <dsp:spPr>
        <a:xfrm>
          <a:off x="244097" y="1413978"/>
          <a:ext cx="1952779" cy="686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2021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n = 3,555</a:t>
          </a:r>
        </a:p>
      </dsp:txBody>
      <dsp:txXfrm>
        <a:off x="264206" y="1434087"/>
        <a:ext cx="1912561" cy="646347"/>
      </dsp:txXfrm>
    </dsp:sp>
    <dsp:sp modelId="{4337F009-1512-4A3D-893D-91FFF8ECCD31}">
      <dsp:nvSpPr>
        <dsp:cNvPr id="0" name=""/>
        <dsp:cNvSpPr/>
      </dsp:nvSpPr>
      <dsp:spPr>
        <a:xfrm>
          <a:off x="244097" y="2206169"/>
          <a:ext cx="1952779" cy="686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2022</a:t>
          </a:r>
          <a:br>
            <a:rPr lang="en-CA" sz="1800" kern="1200" dirty="0"/>
          </a:br>
          <a:r>
            <a:rPr lang="en-CA" sz="1800" kern="1200" dirty="0"/>
            <a:t>n = 3,890</a:t>
          </a:r>
        </a:p>
      </dsp:txBody>
      <dsp:txXfrm>
        <a:off x="264206" y="2226278"/>
        <a:ext cx="1912561" cy="646347"/>
      </dsp:txXfrm>
    </dsp:sp>
    <dsp:sp modelId="{729EE0D4-CCDB-486E-BA52-722F3AE09C99}">
      <dsp:nvSpPr>
        <dsp:cNvPr id="0" name=""/>
        <dsp:cNvSpPr/>
      </dsp:nvSpPr>
      <dsp:spPr>
        <a:xfrm>
          <a:off x="244097" y="2998361"/>
          <a:ext cx="1952779" cy="686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2023</a:t>
          </a:r>
          <a:br>
            <a:rPr lang="en-CA" sz="1800" kern="1200" dirty="0"/>
          </a:br>
          <a:r>
            <a:rPr lang="en-CA" sz="1800" kern="1200" dirty="0"/>
            <a:t>n = 2,974 </a:t>
          </a:r>
        </a:p>
      </dsp:txBody>
      <dsp:txXfrm>
        <a:off x="264206" y="3018470"/>
        <a:ext cx="1912561" cy="646347"/>
      </dsp:txXfrm>
    </dsp:sp>
    <dsp:sp modelId="{B253358E-09CE-4ED1-AA66-0E97754BF6D1}">
      <dsp:nvSpPr>
        <dsp:cNvPr id="0" name=""/>
        <dsp:cNvSpPr/>
      </dsp:nvSpPr>
      <dsp:spPr>
        <a:xfrm>
          <a:off x="244097" y="3790553"/>
          <a:ext cx="1952779" cy="686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2024</a:t>
          </a:r>
          <a:br>
            <a:rPr lang="en-CA" sz="1800" kern="1200" dirty="0"/>
          </a:br>
          <a:r>
            <a:rPr lang="en-CA" sz="1800" kern="1200" dirty="0"/>
            <a:t>n = 1,126</a:t>
          </a:r>
        </a:p>
      </dsp:txBody>
      <dsp:txXfrm>
        <a:off x="264206" y="3810662"/>
        <a:ext cx="1912561" cy="6463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55329-2C47-47A1-9713-0A9780A3C036}">
      <dsp:nvSpPr>
        <dsp:cNvPr id="0" name=""/>
        <dsp:cNvSpPr/>
      </dsp:nvSpPr>
      <dsp:spPr>
        <a:xfrm>
          <a:off x="594455" y="145008"/>
          <a:ext cx="3757624" cy="99944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2B16C-300D-4004-91A8-781D38809750}">
      <dsp:nvSpPr>
        <dsp:cNvPr id="0" name=""/>
        <dsp:cNvSpPr/>
      </dsp:nvSpPr>
      <dsp:spPr>
        <a:xfrm>
          <a:off x="2198866" y="2592306"/>
          <a:ext cx="557725" cy="35694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7432E-C47F-4DB1-A6AA-DAD1F242498B}">
      <dsp:nvSpPr>
        <dsp:cNvPr id="0" name=""/>
        <dsp:cNvSpPr/>
      </dsp:nvSpPr>
      <dsp:spPr>
        <a:xfrm>
          <a:off x="1139188" y="2877861"/>
          <a:ext cx="2677080" cy="669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n = 3,285</a:t>
          </a:r>
        </a:p>
      </dsp:txBody>
      <dsp:txXfrm>
        <a:off x="1139188" y="2877861"/>
        <a:ext cx="2677080" cy="669270"/>
      </dsp:txXfrm>
    </dsp:sp>
    <dsp:sp modelId="{0122FB67-8B73-4F70-A2BE-2D48A96CAA00}">
      <dsp:nvSpPr>
        <dsp:cNvPr id="0" name=""/>
        <dsp:cNvSpPr/>
      </dsp:nvSpPr>
      <dsp:spPr>
        <a:xfrm>
          <a:off x="1526919" y="311304"/>
          <a:ext cx="1948449" cy="19393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CA" sz="1600" kern="1200" dirty="0"/>
          </a:br>
          <a:br>
            <a:rPr lang="en-CA" sz="1600" kern="1200" dirty="0"/>
          </a:br>
          <a:r>
            <a:rPr lang="en-CA" sz="1600" kern="1200" dirty="0"/>
            <a:t>Both: 2,399</a:t>
          </a:r>
        </a:p>
      </dsp:txBody>
      <dsp:txXfrm>
        <a:off x="1812263" y="595322"/>
        <a:ext cx="1377761" cy="1371358"/>
      </dsp:txXfrm>
    </dsp:sp>
    <dsp:sp modelId="{A51EC024-AFF9-43EF-BF46-0E74A732D12A}">
      <dsp:nvSpPr>
        <dsp:cNvPr id="0" name=""/>
        <dsp:cNvSpPr/>
      </dsp:nvSpPr>
      <dsp:spPr>
        <a:xfrm>
          <a:off x="835640" y="315564"/>
          <a:ext cx="1003905" cy="100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Outcome: 182</a:t>
          </a:r>
        </a:p>
      </dsp:txBody>
      <dsp:txXfrm>
        <a:off x="982658" y="462582"/>
        <a:ext cx="709869" cy="709869"/>
      </dsp:txXfrm>
    </dsp:sp>
    <dsp:sp modelId="{072F6B4A-3994-46AF-A2C9-11448A9FA293}">
      <dsp:nvSpPr>
        <dsp:cNvPr id="0" name=""/>
        <dsp:cNvSpPr/>
      </dsp:nvSpPr>
      <dsp:spPr>
        <a:xfrm>
          <a:off x="3054855" y="251948"/>
          <a:ext cx="1003905" cy="1003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100" kern="1200" dirty="0" err="1"/>
            <a:t>Exposure</a:t>
          </a:r>
          <a:r>
            <a:rPr lang="es-EC" sz="1100" kern="1200" dirty="0"/>
            <a:t>:</a:t>
          </a:r>
          <a:r>
            <a:rPr lang="en-CA" sz="1100" kern="1200" dirty="0"/>
            <a:t> 704</a:t>
          </a:r>
        </a:p>
      </dsp:txBody>
      <dsp:txXfrm>
        <a:off x="3201873" y="398966"/>
        <a:ext cx="709869" cy="709869"/>
      </dsp:txXfrm>
    </dsp:sp>
    <dsp:sp modelId="{DE37AAB1-9440-4080-BCD8-7E987684D224}">
      <dsp:nvSpPr>
        <dsp:cNvPr id="0" name=""/>
        <dsp:cNvSpPr/>
      </dsp:nvSpPr>
      <dsp:spPr>
        <a:xfrm>
          <a:off x="462116" y="22309"/>
          <a:ext cx="4031224" cy="249860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586F8F-9C4B-6DCF-3140-81A5A0CF39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11C4D-2002-82A5-FCB9-F87C834145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B1FB0-1142-4CB6-8E05-242909DF09AA}" type="datetimeFigureOut">
              <a:rPr lang="en-CA" smtClean="0"/>
              <a:t>2025-04-24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091157-23F3-5E7D-2D1B-21BAA3A2EE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333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6F461-087C-4718-A254-E5E38E25554F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7823C-48CD-4DFF-A660-998E8ED7A7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504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95288" indent="-171450" algn="l" defTabSz="914400" rtl="0" eaLnBrk="1" latinLnBrk="0" hangingPunct="1">
      <a:buFont typeface="Open Sans" pitchFamily="2" charset="0"/>
      <a:buChar char="−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73038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3038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55E3C-E27D-A9FD-890A-2C7F56C4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3004A-3B8C-A451-10B3-6D4C04754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560AB-7960-A97F-E63B-E41146348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This is the “</a:t>
            </a:r>
            <a:r>
              <a:rPr lang="en-US" b="0">
                <a:latin typeface="+mj-lt"/>
              </a:rPr>
              <a:t>Title Slide Simon Fraser University</a:t>
            </a:r>
            <a:r>
              <a:rPr lang="en-US" b="0"/>
              <a:t>” layout slide.</a:t>
            </a:r>
          </a:p>
          <a:p>
            <a:endParaRPr lang="en-US">
              <a:latin typeface="+mj-lt"/>
            </a:endParaRPr>
          </a:p>
          <a:p>
            <a:endParaRPr lang="en-CA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64F6B-4459-22B6-E629-28D9FE671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8595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1939D-4E34-C93E-91C6-68626038C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EC458-9B73-2D3B-8699-DBF4797DB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5024F-B7BD-1FBF-E27A-5C8117E06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“Full Picture” layout slide.</a:t>
            </a:r>
          </a:p>
          <a:p>
            <a:endParaRPr lang="en-US"/>
          </a:p>
          <a:p>
            <a:r>
              <a:rPr lang="en-US"/>
              <a:t>This layout includes a picture placeholder that covers the slide.</a:t>
            </a:r>
          </a:p>
          <a:p>
            <a:endParaRPr lang="en-US"/>
          </a:p>
          <a:p>
            <a:r>
              <a:rPr lang="en-US"/>
              <a:t>To change a photo on a sample slide:</a:t>
            </a:r>
          </a:p>
          <a:p>
            <a:pPr lvl="1"/>
            <a:r>
              <a:rPr lang="en-US"/>
              <a:t>Right-click the photo, select Change Picture and then select an option (e.g., From Clipboard), or</a:t>
            </a:r>
          </a:p>
          <a:p>
            <a:pPr lvl="1"/>
            <a:r>
              <a:rPr lang="en-US"/>
              <a:t>You can delete the photo if it is in a picture placeholder then click on the picture placeholder to import a picture</a:t>
            </a:r>
          </a:p>
          <a:p>
            <a:endParaRPr lang="en-US"/>
          </a:p>
          <a:p>
            <a:r>
              <a:rPr lang="en-US"/>
              <a:t>To add a photo to a blank picture placeholder:</a:t>
            </a:r>
          </a:p>
          <a:p>
            <a:pPr lvl="1"/>
            <a:r>
              <a:rPr lang="en-US"/>
              <a:t>Click on the placeholder icon to upload a photo</a:t>
            </a:r>
          </a:p>
          <a:p>
            <a:pPr lvl="1"/>
            <a:r>
              <a:rPr lang="en-US"/>
              <a:t>Click on the placeholder, then go to Insert-Pictures to select “Insert Picture” from: </a:t>
            </a:r>
          </a:p>
          <a:p>
            <a:pPr lvl="2"/>
            <a:r>
              <a:rPr lang="en-US"/>
              <a:t>This Device</a:t>
            </a:r>
          </a:p>
          <a:p>
            <a:pPr lvl="2"/>
            <a:r>
              <a:rPr lang="en-US"/>
              <a:t>Stock Images</a:t>
            </a:r>
          </a:p>
          <a:p>
            <a:pPr lvl="2"/>
            <a:r>
              <a:rPr lang="en-US"/>
              <a:t>Online Pictures</a:t>
            </a:r>
          </a:p>
          <a:p>
            <a:pPr lvl="1"/>
            <a:r>
              <a:rPr lang="en-US"/>
              <a:t>Copy a picture (CTRL or CMD + C), click on the placeholder and paste (CTRL or CMD + V)</a:t>
            </a: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4BB37-9B42-2F63-89BB-2AB6536E7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12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BCBC0-D96D-BCE7-8CE5-4DA9C2208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5B904-56FD-4DAC-8196-60CEFD799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AD303-8C72-F403-500E-3C1E62383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“Full Picture” layout slide.</a:t>
            </a:r>
          </a:p>
          <a:p>
            <a:endParaRPr lang="en-US"/>
          </a:p>
          <a:p>
            <a:r>
              <a:rPr lang="en-US"/>
              <a:t>This layout includes a picture placeholder that covers the slide.</a:t>
            </a:r>
          </a:p>
          <a:p>
            <a:endParaRPr lang="en-US"/>
          </a:p>
          <a:p>
            <a:r>
              <a:rPr lang="en-US"/>
              <a:t>To change a photo on a sample slide:</a:t>
            </a:r>
          </a:p>
          <a:p>
            <a:pPr lvl="1"/>
            <a:r>
              <a:rPr lang="en-US"/>
              <a:t>Right-click the photo, select Change Picture and then select an option (e.g., From Clipboard), or</a:t>
            </a:r>
          </a:p>
          <a:p>
            <a:pPr lvl="1"/>
            <a:r>
              <a:rPr lang="en-US"/>
              <a:t>You can delete the photo if it is in a picture placeholder then click on the picture placeholder to import a picture</a:t>
            </a:r>
          </a:p>
          <a:p>
            <a:endParaRPr lang="en-US"/>
          </a:p>
          <a:p>
            <a:r>
              <a:rPr lang="en-US"/>
              <a:t>To add a photo to a blank picture placeholder:</a:t>
            </a:r>
          </a:p>
          <a:p>
            <a:pPr lvl="1"/>
            <a:r>
              <a:rPr lang="en-US"/>
              <a:t>Click on the placeholder icon to upload a photo</a:t>
            </a:r>
          </a:p>
          <a:p>
            <a:pPr lvl="1"/>
            <a:r>
              <a:rPr lang="en-US"/>
              <a:t>Click on the placeholder, then go to Insert-Pictures to select “Insert Picture” from: </a:t>
            </a:r>
          </a:p>
          <a:p>
            <a:pPr lvl="2"/>
            <a:r>
              <a:rPr lang="en-US"/>
              <a:t>This Device</a:t>
            </a:r>
          </a:p>
          <a:p>
            <a:pPr lvl="2"/>
            <a:r>
              <a:rPr lang="en-US"/>
              <a:t>Stock Images</a:t>
            </a:r>
          </a:p>
          <a:p>
            <a:pPr lvl="2"/>
            <a:r>
              <a:rPr lang="en-US"/>
              <a:t>Online Pictures</a:t>
            </a:r>
          </a:p>
          <a:p>
            <a:pPr lvl="1"/>
            <a:r>
              <a:rPr lang="en-US"/>
              <a:t>Copy a picture (CTRL or CMD + C), click on the placeholder and paste (CTRL or CMD + V)</a:t>
            </a: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D848A-719A-8B64-6213-0E5493A16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82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This is a blank page with freeform elements.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5246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“Title Only” layout slide with sample photos added. </a:t>
            </a:r>
          </a:p>
          <a:p>
            <a:endParaRPr lang="en-US"/>
          </a:p>
          <a:p>
            <a:r>
              <a:rPr lang="en-CA"/>
              <a:t>This layout is also useful for adding tables, charts, graphs, or other graphic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890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D598B-9175-8438-CCFF-12FEA7091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BF4CA-6ECD-B734-B3F1-1C550E707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86A48-90CB-24A0-D036-F1456D950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“Section Divider” master slide.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8CB3A-62C6-1B9A-4D0A-2755AA42C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55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This is the “Title Slide SFU ALT” layout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6886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3B95-6D32-7A48-8269-056F68C0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F3820-2486-1055-CD29-7B46E6592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273E6-C2D7-F6D5-FCB2-093583200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latin typeface="+mj-lt"/>
              </a:rPr>
              <a:t>This is the “Title Slide Simon Fraser University ALT” layout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DDBE-2312-52BA-CBE9-7290742C3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224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“Title Slide SFU” layout slide.</a:t>
            </a:r>
          </a:p>
          <a:p>
            <a:endParaRPr lang="en-US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83EC53B-E9ED-445C-1963-CAB3FAA3C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239735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latin typeface="+mj-lt"/>
              </a:rPr>
              <a:t>This is the “Divider” layout slide.</a:t>
            </a:r>
          </a:p>
          <a:p>
            <a:endParaRPr lang="en-US">
              <a:latin typeface="+mj-lt"/>
            </a:endParaRPr>
          </a:p>
          <a:p>
            <a:r>
              <a:rPr lang="en-US">
                <a:latin typeface="+mj-lt"/>
              </a:rPr>
              <a:t>You can also add sections in PowerPoint by right-clicking on the slide thumbnail and selecting Add Section. This option is only available on the desktop app.</a:t>
            </a:r>
            <a:endParaRPr lang="en-CA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49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“Divided Content and Picture” layout slide.</a:t>
            </a:r>
          </a:p>
          <a:p>
            <a:endParaRPr lang="en-US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325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“Title Slide SFU” layout slide, the logo and red bar is locked. For more flexibility working with these elements see slides 7 and 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044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“Title and Content” layout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634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“Title and Content with Subtitle and Red Band” layout slide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layout includes a title placeholder and a content placeholder.</a:t>
            </a:r>
          </a:p>
          <a:p>
            <a:r>
              <a:rPr lang="en-US"/>
              <a:t>This layout has a red band behind the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259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“Single Quote or Phrase (Wide)”layout slide.</a:t>
            </a:r>
          </a:p>
          <a:p>
            <a:endParaRPr lang="en-US"/>
          </a:p>
          <a:p>
            <a:r>
              <a:rPr lang="en-US"/>
              <a:t>Use this layout for a single quote or phrase that spans the width of the slide (within the slide margins.)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922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“Single Quote or Phrase (Narrow)” layout slide.</a:t>
            </a:r>
          </a:p>
          <a:p>
            <a:endParaRPr lang="en-US"/>
          </a:p>
          <a:p>
            <a:r>
              <a:rPr lang="en-US"/>
              <a:t>Use this layout for a single quote or phrase that spans half the width of the slide and is centered.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577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6540B-08FC-1B3F-40AA-0B00010EC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089BB-5AA6-1AA6-211A-775364054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C7A5F-3193-ED91-889B-B5706622A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“Title and Content with Subtitle and Red Band” layout slide.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layout includes a title placeholder, three </a:t>
            </a:r>
            <a:r>
              <a:rPr lang="en-US" err="1"/>
              <a:t>subheaders</a:t>
            </a:r>
            <a:r>
              <a:rPr lang="en-US"/>
              <a:t> and three content placeholders.</a:t>
            </a:r>
          </a:p>
          <a:p>
            <a:r>
              <a:rPr lang="en-US"/>
              <a:t>This layout has a red band behind the title.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A28E-C20A-D467-58C6-737281F1E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7233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“Two Content” layout slide.</a:t>
            </a:r>
          </a:p>
          <a:p>
            <a:endParaRPr lang="en-US"/>
          </a:p>
          <a:p>
            <a:r>
              <a:rPr lang="en-US"/>
              <a:t>This layout is useful for breaking up heavy text into two columns.</a:t>
            </a:r>
          </a:p>
          <a:p>
            <a:r>
              <a:rPr lang="en-CA"/>
              <a:t>Bullets are preset and start with a dot for level 1, a dash for level 2, and an open circle for level 3.</a:t>
            </a:r>
          </a:p>
          <a:p>
            <a:r>
              <a:rPr lang="en-CA"/>
              <a:t>To turn bullets off, deselect the bullet icon in the Paragraph menu on the toolbar.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265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“Full Picture” layout slide.</a:t>
            </a:r>
          </a:p>
          <a:p>
            <a:endParaRPr lang="en-US"/>
          </a:p>
          <a:p>
            <a:r>
              <a:rPr lang="en-US"/>
              <a:t>This layout includes a picture placeholder that covers the slide.</a:t>
            </a:r>
          </a:p>
          <a:p>
            <a:endParaRPr lang="en-US"/>
          </a:p>
          <a:p>
            <a:r>
              <a:rPr lang="en-US"/>
              <a:t>To change a photo on a sample slide:</a:t>
            </a:r>
          </a:p>
          <a:p>
            <a:pPr lvl="1"/>
            <a:r>
              <a:rPr lang="en-US"/>
              <a:t>Right-click the photo, select Change Picture and then select an option (e.g., From Clipboard), or</a:t>
            </a:r>
          </a:p>
          <a:p>
            <a:pPr lvl="1"/>
            <a:r>
              <a:rPr lang="en-US"/>
              <a:t>You can delete the photo if it is in a picture placeholder then click on the picture placeholder to import a picture</a:t>
            </a:r>
          </a:p>
          <a:p>
            <a:endParaRPr lang="en-US"/>
          </a:p>
          <a:p>
            <a:r>
              <a:rPr lang="en-US"/>
              <a:t>To add a photo to a blank picture placeholder:</a:t>
            </a:r>
          </a:p>
          <a:p>
            <a:pPr lvl="1"/>
            <a:r>
              <a:rPr lang="en-US"/>
              <a:t>Click on the placeholder icon to upload a photo</a:t>
            </a:r>
          </a:p>
          <a:p>
            <a:pPr lvl="1"/>
            <a:r>
              <a:rPr lang="en-US"/>
              <a:t>Click on the placeholder, then go to Insert-Pictures to select “Insert Picture” from: </a:t>
            </a:r>
          </a:p>
          <a:p>
            <a:pPr lvl="2"/>
            <a:r>
              <a:rPr lang="en-US"/>
              <a:t>This Device</a:t>
            </a:r>
          </a:p>
          <a:p>
            <a:pPr lvl="2"/>
            <a:r>
              <a:rPr lang="en-US"/>
              <a:t>Stock Images</a:t>
            </a:r>
          </a:p>
          <a:p>
            <a:pPr lvl="2"/>
            <a:r>
              <a:rPr lang="en-US"/>
              <a:t>Online Pictures</a:t>
            </a:r>
          </a:p>
          <a:p>
            <a:pPr lvl="1"/>
            <a:r>
              <a:rPr lang="en-US"/>
              <a:t>Copy a picture (CTRL or CMD + C), click on the placeholder and paste (CTRL or CMD + V)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1840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This is the “Full Picture with Text Overlay” layout slide. </a:t>
            </a:r>
          </a:p>
          <a:p>
            <a:endParaRPr lang="en-US"/>
          </a:p>
          <a:p>
            <a:r>
              <a:rPr lang="en-US"/>
              <a:t>This layout includes a picture placeholder that covers the slide. The text overlay box spans the width of the slide but restricts text within the margins. </a:t>
            </a:r>
          </a:p>
          <a:p>
            <a:endParaRPr lang="en-US"/>
          </a:p>
          <a:p>
            <a:r>
              <a:rPr lang="en-US"/>
              <a:t>To change a photo on a sample slide:</a:t>
            </a:r>
          </a:p>
          <a:p>
            <a:pPr lvl="1"/>
            <a:r>
              <a:rPr lang="en-US"/>
              <a:t>Right-click the photo, select Change Picture and then select an option (e.g., From Clipboard), or</a:t>
            </a:r>
          </a:p>
          <a:p>
            <a:pPr lvl="1"/>
            <a:r>
              <a:rPr lang="en-US"/>
              <a:t>You can delete the photo if it is in a picture placeholder then click on the picture placeholder to import a picture</a:t>
            </a:r>
          </a:p>
          <a:p>
            <a:endParaRPr lang="en-US"/>
          </a:p>
          <a:p>
            <a:r>
              <a:rPr lang="en-US"/>
              <a:t>To add a photo to a blank picture placeholder:</a:t>
            </a:r>
          </a:p>
          <a:p>
            <a:pPr lvl="1"/>
            <a:r>
              <a:rPr lang="en-US"/>
              <a:t>Click on the placeholder icon to upload a photo</a:t>
            </a:r>
          </a:p>
          <a:p>
            <a:pPr lvl="1"/>
            <a:r>
              <a:rPr lang="en-US"/>
              <a:t>Click on the placeholder, then go to Insert-Pictures to select “Insert Picture” from: </a:t>
            </a:r>
          </a:p>
          <a:p>
            <a:pPr lvl="2"/>
            <a:r>
              <a:rPr lang="en-US"/>
              <a:t>This Device</a:t>
            </a:r>
          </a:p>
          <a:p>
            <a:pPr lvl="2"/>
            <a:r>
              <a:rPr lang="en-US"/>
              <a:t>Stock Images</a:t>
            </a:r>
          </a:p>
          <a:p>
            <a:pPr lvl="2"/>
            <a:r>
              <a:rPr lang="en-US"/>
              <a:t>Online Pictures</a:t>
            </a:r>
          </a:p>
          <a:p>
            <a:pPr lvl="1"/>
            <a:r>
              <a:rPr lang="en-US"/>
              <a:t>Copy a picture (CTRL or CMD + C), click on the placeholder and paste (CTRL or CMD + V)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3961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DF7FB-3927-6DF3-8A38-8804C4A3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C17B0-B01E-FC77-8813-144150394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2A0C4-CDC7-4E4B-E28C-A0BC35DF8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This is the “Divider” layout slide.</a:t>
            </a:r>
          </a:p>
          <a:p>
            <a:endParaRPr lang="en-US" b="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file was last updated 20250402.</a:t>
            </a:r>
          </a:p>
          <a:p>
            <a:endParaRPr lang="en-US" b="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B5275-6C87-91FC-6E99-E877A298C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859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“Section Divider” layout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48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“Title and Content” layout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896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the “Title and Content” layout slide.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163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the “Title and Content” layout slide.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3924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36C33-75F8-161B-700D-A5BD25A1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FA473-2213-E1D8-EF59-B20BF581E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FD74D-9A25-4820-C099-ED6AEB0E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the “Title only” layout slide with a table.</a:t>
            </a:r>
          </a:p>
          <a:p>
            <a:endParaRPr lang="en-US"/>
          </a:p>
          <a:p>
            <a:r>
              <a:rPr lang="en-US"/>
              <a:t>This layout includes a title placeholder. Here it is used to provide a sample table.</a:t>
            </a:r>
          </a:p>
          <a:p>
            <a:r>
              <a:rPr lang="en-CA"/>
              <a:t>This sample table has: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Bold text for column headings with light gray shading (the lightest gray available in the SFU colour theme),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SFU dark red for gridlines,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Left justified text.</a:t>
            </a:r>
          </a:p>
          <a:p>
            <a:r>
              <a:rPr lang="en-CA"/>
              <a:t>Minimize gridlines for a cleaner look.</a:t>
            </a:r>
          </a:p>
          <a:p>
            <a:r>
              <a:rPr lang="en-CA"/>
              <a:t>Note how the header row is wider than the rows in the table to help the headings stand 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4BCEB-2D9F-A4EB-4243-11B809ED3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2609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5058F-5E39-8EB4-B079-3BB735A3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0F734-5B89-6B96-59E7-F227134B8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812F9-7902-1BC3-3F81-121005C90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the “Title and Content” master slide.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91CDC-25B8-03AC-94ED-DDB92D60B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42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4A5E8-FD82-8C78-301E-D5F610ED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E4E8A-9220-FB31-23A4-28079B07F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87FA5-C8F9-CBA6-4F8F-5AAE9CD6E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the “Title and Content” master slide.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CA47-318C-415A-3523-A6FB86220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7823C-48CD-4DFF-A660-998E8ED7A7B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33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F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EF15BC-E181-1011-6CE0-58A12BEDE2B3}"/>
              </a:ext>
            </a:extLst>
          </p:cNvPr>
          <p:cNvSpPr/>
          <p:nvPr userDrawn="1"/>
        </p:nvSpPr>
        <p:spPr>
          <a:xfrm>
            <a:off x="0" y="0"/>
            <a:ext cx="478536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F79AF5-5BCF-2DBA-7503-802857BC4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5360" y="0"/>
            <a:ext cx="7406640" cy="3657600"/>
          </a:xfrm>
        </p:spPr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E2EEE-747C-8E81-B116-373F8C26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7824-C17E-3A6C-26FE-1FD57D82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2F87-4073-316E-4B1C-1E9B387F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Graphic 6" descr="SFU Logo">
            <a:extLst>
              <a:ext uri="{FF2B5EF4-FFF2-40B4-BE49-F238E27FC236}">
                <a16:creationId xmlns:a16="http://schemas.microsoft.com/office/drawing/2014/main" id="{4C3ADD55-D336-DC2B-B5D8-CDD9C420CD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2011680"/>
            <a:ext cx="1517904" cy="758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ABF8AD-9A56-4A9F-1A67-B0A05E007A6D}"/>
              </a:ext>
            </a:extLst>
          </p:cNvPr>
          <p:cNvSpPr/>
          <p:nvPr userDrawn="1"/>
        </p:nvSpPr>
        <p:spPr>
          <a:xfrm>
            <a:off x="0" y="3657600"/>
            <a:ext cx="12192000" cy="3200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000F5-A035-C66C-98E7-2671ABE5C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68" y="5852160"/>
            <a:ext cx="10928532" cy="521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068CF-F16A-3D54-AAB3-7471E2C31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668" y="4389120"/>
            <a:ext cx="10928532" cy="1079706"/>
          </a:xfrm>
        </p:spPr>
        <p:txBody>
          <a:bodyPr anchor="t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75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 and Red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28619C-6C7D-E6AF-E8ED-40868B6FD129}"/>
              </a:ext>
            </a:extLst>
          </p:cNvPr>
          <p:cNvSpPr/>
          <p:nvPr userDrawn="1"/>
        </p:nvSpPr>
        <p:spPr>
          <a:xfrm>
            <a:off x="0" y="1"/>
            <a:ext cx="12192000" cy="15544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AF2447-A009-0DB2-30C9-5445FF68B5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919288"/>
            <a:ext cx="10934700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E87F8-78FA-DB5E-D321-549FF14F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72505-756D-42C2-BAC5-491490EB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778BE-357C-6BD9-0E2F-3291C08F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756" y="6356350"/>
            <a:ext cx="2743200" cy="365125"/>
          </a:xfrm>
        </p:spPr>
        <p:txBody>
          <a:bodyPr/>
          <a:lstStyle/>
          <a:p>
            <a:r>
              <a:rPr lang="en-CA"/>
              <a:t>Page </a:t>
            </a:r>
            <a:fld id="{4E9A83AF-1D3C-40A9-A07A-69E1C54544A6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30985E1-3692-09FB-B102-6B90F6C1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2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 Red band with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28619C-6C7D-E6AF-E8ED-40868B6FD129}"/>
              </a:ext>
            </a:extLst>
          </p:cNvPr>
          <p:cNvSpPr/>
          <p:nvPr userDrawn="1"/>
        </p:nvSpPr>
        <p:spPr>
          <a:xfrm>
            <a:off x="0" y="1"/>
            <a:ext cx="12192000" cy="15544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30985E1-3692-09FB-B102-6B90F6C1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12F5542-203F-9C49-FA1D-AF3FDBA21B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27118" y="1860868"/>
            <a:ext cx="3475038" cy="46640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Enter </a:t>
            </a:r>
            <a:r>
              <a:rPr lang="en-US" err="1"/>
              <a:t>subheader</a:t>
            </a:r>
            <a:endParaRPr lang="en-CA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1C764F6-E335-62CB-8540-ED8BF380386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2457451"/>
            <a:ext cx="3474720" cy="3668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D901DF6-0B90-0F50-340E-4A0EA99E76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7247" y="1860868"/>
            <a:ext cx="3475038" cy="46640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Enter </a:t>
            </a:r>
            <a:r>
              <a:rPr lang="en-US" err="1"/>
              <a:t>subheader</a:t>
            </a:r>
            <a:endParaRPr lang="en-CA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81B1126-0391-1671-A249-35AEAE0C9FD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0162" y="2457451"/>
            <a:ext cx="3474720" cy="3668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51FC0B-A76D-1BA8-042D-FD0CBB5DC0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7375" y="1860868"/>
            <a:ext cx="3475038" cy="46640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Enter </a:t>
            </a:r>
            <a:r>
              <a:rPr lang="en-US" err="1"/>
              <a:t>subheader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E87F8-78FA-DB5E-D321-549FF14F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72505-756D-42C2-BAC5-491490EB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778BE-357C-6BD9-0E2F-3291C08F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756" y="6356350"/>
            <a:ext cx="2743200" cy="365125"/>
          </a:xfrm>
        </p:spPr>
        <p:txBody>
          <a:bodyPr/>
          <a:lstStyle/>
          <a:p>
            <a:r>
              <a:rPr lang="en-CA"/>
              <a:t>Page </a:t>
            </a:r>
            <a:fld id="{4E9A83AF-1D3C-40A9-A07A-69E1C54544A6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083E432-7EF7-4EF0-58D1-80E0258679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27118" y="2457450"/>
            <a:ext cx="3474720" cy="3668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9727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 Red band with 3 Text Boxe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28619C-6C7D-E6AF-E8ED-40868B6FD129}"/>
              </a:ext>
            </a:extLst>
          </p:cNvPr>
          <p:cNvSpPr/>
          <p:nvPr userDrawn="1"/>
        </p:nvSpPr>
        <p:spPr>
          <a:xfrm>
            <a:off x="0" y="1"/>
            <a:ext cx="12192000" cy="15544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Content Placeholder 25">
            <a:extLst>
              <a:ext uri="{FF2B5EF4-FFF2-40B4-BE49-F238E27FC236}">
                <a16:creationId xmlns:a16="http://schemas.microsoft.com/office/drawing/2014/main" id="{2DB6E718-E378-D663-6309-ACA3E602844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27118" y="4248150"/>
            <a:ext cx="3474720" cy="1878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D909304-9553-CFDF-2AB8-4A63B49E4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26800" y="3637621"/>
            <a:ext cx="3475038" cy="46640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Enter </a:t>
            </a:r>
            <a:r>
              <a:rPr lang="en-US" err="1"/>
              <a:t>subheader</a:t>
            </a:r>
            <a:endParaRPr lang="en-CA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B07E1E9E-99C8-8391-C8EF-33F2F74BB3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7118" y="2093912"/>
            <a:ext cx="1335088" cy="1335088"/>
          </a:xfrm>
        </p:spPr>
        <p:txBody>
          <a:bodyPr/>
          <a:lstStyle/>
          <a:p>
            <a:endParaRPr lang="en-CA"/>
          </a:p>
        </p:txBody>
      </p:sp>
      <p:sp>
        <p:nvSpPr>
          <p:cNvPr id="14" name="Content Placeholder 23">
            <a:extLst>
              <a:ext uri="{FF2B5EF4-FFF2-40B4-BE49-F238E27FC236}">
                <a16:creationId xmlns:a16="http://schemas.microsoft.com/office/drawing/2014/main" id="{97E36A24-90EC-F2DD-B09A-F412BA91C70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248151"/>
            <a:ext cx="3474720" cy="1878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E809C7-77B5-3F62-6042-FE6E87CCC2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929" y="3637621"/>
            <a:ext cx="3475038" cy="46640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Enter </a:t>
            </a:r>
            <a:r>
              <a:rPr lang="en-US" err="1"/>
              <a:t>subheader</a:t>
            </a:r>
            <a:endParaRPr lang="en-CA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93E703C-395F-12EE-64E0-9537BE0504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8640" y="2093912"/>
            <a:ext cx="1335088" cy="1335088"/>
          </a:xfrm>
        </p:spPr>
        <p:txBody>
          <a:bodyPr/>
          <a:lstStyle/>
          <a:p>
            <a:endParaRPr lang="en-CA"/>
          </a:p>
        </p:txBody>
      </p: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670949DA-C41D-9FE5-4E6A-A3F86DF6FED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0162" y="4248151"/>
            <a:ext cx="3474720" cy="1878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DCE53D-44E9-2A78-610B-25ECB840D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7057" y="3637621"/>
            <a:ext cx="3475038" cy="46640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Enter </a:t>
            </a:r>
            <a:r>
              <a:rPr lang="en-US" err="1"/>
              <a:t>subheader</a:t>
            </a:r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9C33A34-0EDA-5D15-CBCF-476B0DD8C0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0162" y="2093912"/>
            <a:ext cx="1335088" cy="1335088"/>
          </a:xfrm>
        </p:spPr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E87F8-78FA-DB5E-D321-549FF14F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72505-756D-42C2-BAC5-491490EB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778BE-357C-6BD9-0E2F-3291C08F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756" y="6356350"/>
            <a:ext cx="2743200" cy="365125"/>
          </a:xfrm>
        </p:spPr>
        <p:txBody>
          <a:bodyPr/>
          <a:lstStyle/>
          <a:p>
            <a:r>
              <a:rPr lang="en-CA"/>
              <a:t>Page </a:t>
            </a:r>
            <a:fld id="{4E9A83AF-1D3C-40A9-A07A-69E1C54544A6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30985E1-3692-09FB-B102-6B90F6C1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76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AFF4C9-D504-131C-2E6F-BBD7755ECA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29375" y="1184275"/>
            <a:ext cx="5075238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15EBF5-A41F-83B0-52A3-0628C698AD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184275"/>
            <a:ext cx="5075238" cy="5030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FAF95-41F9-5619-0416-E49AEA9A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4BF5E-BC61-D900-E80B-1A1A222F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EAA-BAF7-A71E-05A8-7292FDAD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1E53E2-AC53-8B33-D5D9-6E6E9492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531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68AA9A0-8E44-A0E0-DD6F-DD93DE7FD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4934" y="1319298"/>
            <a:ext cx="5349240" cy="466407"/>
          </a:xfrm>
        </p:spPr>
        <p:txBody>
          <a:bodyPr anchor="b"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Enter </a:t>
            </a:r>
            <a:r>
              <a:rPr lang="en-US" err="1"/>
              <a:t>subheader</a:t>
            </a:r>
            <a:endParaRPr lang="en-CA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AFF4C9-D504-131C-2E6F-BBD7755ECA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4934" y="1886231"/>
            <a:ext cx="534924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15EBF5-A41F-83B0-52A3-0628C698AD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886171"/>
            <a:ext cx="5353050" cy="4328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78EBDF59-F6CC-CDE8-F5C6-3BD9036282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5310" y="1319298"/>
            <a:ext cx="5349240" cy="466407"/>
          </a:xfrm>
        </p:spPr>
        <p:txBody>
          <a:bodyPr anchor="b"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Enter </a:t>
            </a:r>
            <a:r>
              <a:rPr lang="en-US" err="1"/>
              <a:t>subheader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FAF95-41F9-5619-0416-E49AEA9A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4BF5E-BC61-D900-E80B-1A1A222F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EAA-BAF7-A71E-05A8-7292FDAD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1E53E2-AC53-8B33-D5D9-6E6E9492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105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d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27AB4-92D9-499E-A713-8BB2381C2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80458"/>
            <a:ext cx="6017986" cy="473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FAF95-41F9-5619-0416-E49AEA9A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4BF5E-BC61-D900-E80B-1A1A222F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EAA-BAF7-A71E-05A8-7292FDAD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1E53E2-AC53-8B33-D5D9-6E6E9492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6017986" cy="1115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B503BCE-D72B-DF15-3242-F5420AFCFD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7040" y="0"/>
            <a:ext cx="5394960" cy="685800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928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2C7177F-5BBD-E9C5-23AF-CBA60B017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FAF95-41F9-5619-0416-E49AEA9A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4BF5E-BC61-D900-E80B-1A1A222F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EAA-BAF7-A71E-05A8-7292FDAD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9910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2C7177F-5BBD-E9C5-23AF-CBA60B017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FAF95-41F9-5619-0416-E49AEA9AE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4BF5E-BC61-D900-E80B-1A1A222F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EAA-BAF7-A71E-05A8-7292FDAD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8D08E-0C60-4ED4-CA20-2266CF739A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468563"/>
            <a:ext cx="12192000" cy="1920875"/>
          </a:xfrm>
          <a:solidFill>
            <a:schemeClr val="tx1">
              <a:alpha val="25000"/>
            </a:schemeClr>
          </a:solidFill>
        </p:spPr>
        <p:txBody>
          <a:bodyPr lIns="548640" rIns="548640" anchor="ctr"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761175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4D2B5-4A1F-1AF9-A214-C46B4708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A8EA5-64D6-803E-4090-34A6364F4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5D877-7512-ACEE-2D71-21A05BAF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574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on Fraser Univers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7BC89C-353C-24BF-81CC-DC37D339D4AD}"/>
              </a:ext>
            </a:extLst>
          </p:cNvPr>
          <p:cNvSpPr/>
          <p:nvPr userDrawn="1"/>
        </p:nvSpPr>
        <p:spPr>
          <a:xfrm>
            <a:off x="0" y="0"/>
            <a:ext cx="478536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Graphic 11" descr="SFU Logo with Simon Fraser University">
            <a:extLst>
              <a:ext uri="{FF2B5EF4-FFF2-40B4-BE49-F238E27FC236}">
                <a16:creationId xmlns:a16="http://schemas.microsoft.com/office/drawing/2014/main" id="{217A8C20-64FD-90B0-775B-495FF37B9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2011679"/>
            <a:ext cx="3214384" cy="75895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E2EEE-747C-8E81-B116-373F8C26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7824-C17E-3A6C-26FE-1FD57D82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2F87-4073-316E-4B1C-1E9B387F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ABF8AD-9A56-4A9F-1A67-B0A05E007A6D}"/>
              </a:ext>
            </a:extLst>
          </p:cNvPr>
          <p:cNvSpPr/>
          <p:nvPr userDrawn="1"/>
        </p:nvSpPr>
        <p:spPr>
          <a:xfrm>
            <a:off x="0" y="3657600"/>
            <a:ext cx="12192000" cy="3200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068CF-F16A-3D54-AAB3-7471E2C31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668" y="4389120"/>
            <a:ext cx="10928532" cy="1079706"/>
          </a:xfrm>
        </p:spPr>
        <p:txBody>
          <a:bodyPr anchor="t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000F5-A035-C66C-98E7-2671ABE5C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67" y="5852160"/>
            <a:ext cx="10928531" cy="521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F79AF5-5BCF-2DBA-7503-802857BC4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5360" y="0"/>
            <a:ext cx="7406640" cy="365760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1041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FU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F79AF5-5BCF-2DBA-7503-802857BC4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4240" y="0"/>
            <a:ext cx="4937760" cy="6857999"/>
          </a:xfrm>
        </p:spPr>
        <p:txBody>
          <a:bodyPr/>
          <a:lstStyle/>
          <a:p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ABF8AD-9A56-4A9F-1A67-B0A05E007A6D}"/>
              </a:ext>
            </a:extLst>
          </p:cNvPr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Graphic 11" descr="SFU Logo">
            <a:extLst>
              <a:ext uri="{FF2B5EF4-FFF2-40B4-BE49-F238E27FC236}">
                <a16:creationId xmlns:a16="http://schemas.microsoft.com/office/drawing/2014/main" id="{5DFF7A50-6685-1D61-DF34-704672382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0"/>
            <a:ext cx="1463039" cy="731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E2EEE-747C-8E81-B116-373F8C26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7824-C17E-3A6C-26FE-1FD57D82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2F87-4073-316E-4B1C-1E9B387F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000F5-A035-C66C-98E7-2671ABE5C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68" y="4357191"/>
            <a:ext cx="6171474" cy="521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068CF-F16A-3D54-AAB3-7471E2C31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667" y="2219238"/>
            <a:ext cx="6171475" cy="2106020"/>
          </a:xfrm>
        </p:spPr>
        <p:txBody>
          <a:bodyPr anchor="t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062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on Fraser Uni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F79AF5-5BCF-2DBA-7503-802857BC4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4240" y="0"/>
            <a:ext cx="4937760" cy="6857999"/>
          </a:xfrm>
        </p:spPr>
        <p:txBody>
          <a:bodyPr/>
          <a:lstStyle/>
          <a:p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ABF8AD-9A56-4A9F-1A67-B0A05E007A6D}"/>
              </a:ext>
            </a:extLst>
          </p:cNvPr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Graphic 6" descr="SFU Logo with Simon Fraser University">
            <a:extLst>
              <a:ext uri="{FF2B5EF4-FFF2-40B4-BE49-F238E27FC236}">
                <a16:creationId xmlns:a16="http://schemas.microsoft.com/office/drawing/2014/main" id="{C61F21FE-E7F1-A2F2-547E-D230401A8C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-1"/>
            <a:ext cx="1463039" cy="12801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E2EEE-747C-8E81-B116-373F8C26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7824-C17E-3A6C-26FE-1FD57D82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2F87-4073-316E-4B1C-1E9B387F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000F5-A035-C66C-98E7-2671ABE5C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68" y="4357191"/>
            <a:ext cx="6171474" cy="521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068CF-F16A-3D54-AAB3-7471E2C31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667" y="2219238"/>
            <a:ext cx="6171475" cy="2106020"/>
          </a:xfrm>
        </p:spPr>
        <p:txBody>
          <a:bodyPr anchor="t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7965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E2EEE-747C-8E81-B116-373F8C26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7824-C17E-3A6C-26FE-1FD57D82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2F87-4073-316E-4B1C-1E9B387F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068CF-F16A-3D54-AAB3-7471E2C31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0" y="2375990"/>
            <a:ext cx="6171475" cy="2106020"/>
          </a:xfrm>
        </p:spPr>
        <p:txBody>
          <a:bodyPr anchor="ctr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353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Quote or Phrase (Wid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E2EEE-747C-8E81-B116-373F8C26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7824-C17E-3A6C-26FE-1FD57D82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2F87-4073-316E-4B1C-1E9B387F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068CF-F16A-3D54-AAB3-7471E2C31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499" y="2375990"/>
            <a:ext cx="10934701" cy="2106020"/>
          </a:xfrm>
        </p:spPr>
        <p:txBody>
          <a:bodyPr anchor="ctr"/>
          <a:lstStyle>
            <a:lvl1pPr algn="ctr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Quote or Phrase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300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Quote or Phrase (Narrow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E2EEE-747C-8E81-B116-373F8C26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7824-C17E-3A6C-26FE-1FD57D82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2F87-4073-316E-4B1C-1E9B387F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068CF-F16A-3D54-AAB3-7471E2C31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0" y="895739"/>
            <a:ext cx="4572000" cy="5066522"/>
          </a:xfrm>
        </p:spPr>
        <p:txBody>
          <a:bodyPr anchor="ctr"/>
          <a:lstStyle>
            <a:lvl1pPr algn="ctr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Single Quote or Phrase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491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A287-F7BE-6ADF-F2AD-24C16932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04CA2-CB30-B998-803D-86D804FF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7DC98-BC28-E8C4-40D2-61B869FC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C31F2-1400-B0C8-EED2-9E120A19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83AF-1D3C-40A9-A07A-69E1C54544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78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E8D6-6B52-409C-652A-627DA4257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E87F8-78FA-DB5E-D321-549FF14F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42DD-C87C-41E7-AE8B-24FD1118BB85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72505-756D-42C2-BAC5-491490EB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778BE-357C-6BD9-0E2F-3291C08F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756" y="6356350"/>
            <a:ext cx="2743200" cy="365125"/>
          </a:xfrm>
        </p:spPr>
        <p:txBody>
          <a:bodyPr/>
          <a:lstStyle/>
          <a:p>
            <a:r>
              <a:rPr lang="en-CA"/>
              <a:t>Page </a:t>
            </a:r>
            <a:fld id="{4E9A83AF-1D3C-40A9-A07A-69E1C54544A6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7B69A0-B20D-7962-12B9-54FD649F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777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E44635-401C-1BD7-56EB-624A461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0918373" cy="754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F19C0-3BFC-FE8C-DE23-543EBDD8C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26" y="1119673"/>
            <a:ext cx="10918373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1867D-C434-A101-5E0D-5936260F9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826" y="64144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23442DD-C87C-41E7-AE8B-24FD1118BB85}" type="datetimeFigureOut">
              <a:rPr lang="en-CA" smtClean="0"/>
              <a:pPr/>
              <a:t>2025-04-23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A2E11-2081-9F89-46F0-BCA63EE51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44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5C437-179B-DFF3-F396-07A6D9301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7967" y="6414406"/>
            <a:ext cx="261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CA"/>
              <a:t>Page </a:t>
            </a:r>
            <a:fld id="{4E9A83AF-1D3C-40A9-A07A-69E1C54544A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22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72" r:id="rId4"/>
    <p:sldLayoutId id="2147483662" r:id="rId5"/>
    <p:sldLayoutId id="2147483664" r:id="rId6"/>
    <p:sldLayoutId id="2147483669" r:id="rId7"/>
    <p:sldLayoutId id="2147483654" r:id="rId8"/>
    <p:sldLayoutId id="2147483650" r:id="rId9"/>
    <p:sldLayoutId id="2147483671" r:id="rId10"/>
    <p:sldLayoutId id="2147483675" r:id="rId11"/>
    <p:sldLayoutId id="2147483676" r:id="rId12"/>
    <p:sldLayoutId id="2147483652" r:id="rId13"/>
    <p:sldLayoutId id="2147483677" r:id="rId14"/>
    <p:sldLayoutId id="2147483674" r:id="rId15"/>
    <p:sldLayoutId id="2147483668" r:id="rId16"/>
    <p:sldLayoutId id="2147483673" r:id="rId17"/>
    <p:sldLayoutId id="214748365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itchFamily="2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&gt;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  <p15:guide id="7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sv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11" Type="http://schemas.openxmlformats.org/officeDocument/2006/relationships/image" Target="../media/image15.jpeg"/><Relationship Id="rId5" Type="http://schemas.openxmlformats.org/officeDocument/2006/relationships/image" Target="../media/image8.jpg"/><Relationship Id="rId10" Type="http://schemas.openxmlformats.org/officeDocument/2006/relationships/image" Target="../media/image21.jpeg"/><Relationship Id="rId4" Type="http://schemas.openxmlformats.org/officeDocument/2006/relationships/image" Target="../media/image17.jpeg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fu.c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C15EF-4AD1-1F26-0549-1BA9F6309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BCE2E-45B3-7604-3130-951526249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68" y="4389120"/>
            <a:ext cx="10928532" cy="1079706"/>
          </a:xfrm>
        </p:spPr>
        <p:txBody>
          <a:bodyPr/>
          <a:lstStyle/>
          <a:p>
            <a:r>
              <a:rPr lang="en-US" dirty="0"/>
              <a:t>Understanding loneliness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707D9-62A8-3C14-7AF6-52F9A8EFF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67" y="5852160"/>
            <a:ext cx="10928531" cy="521311"/>
          </a:xfrm>
        </p:spPr>
        <p:txBody>
          <a:bodyPr/>
          <a:lstStyle/>
          <a:p>
            <a:r>
              <a:rPr lang="en-US" dirty="0"/>
              <a:t>A data-driven analysis of the Canadian Social Connection Survey</a:t>
            </a:r>
            <a:endParaRPr lang="en-CA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C2CD42E-5E61-ACBB-7F0F-B82E803DE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966" b="12966"/>
          <a:stretch/>
        </p:blipFill>
        <p:spPr>
          <a:xfrm>
            <a:off x="4785360" y="0"/>
            <a:ext cx="7406640" cy="3657600"/>
          </a:xfrm>
        </p:spPr>
      </p:pic>
    </p:spTree>
    <p:extLst>
      <p:ext uri="{BB962C8B-B14F-4D97-AF65-F5344CB8AC3E}">
        <p14:creationId xmlns:p14="http://schemas.microsoft.com/office/powerpoint/2010/main" val="6540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DB584-5F2A-AD09-CCC5-9961653A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7C608AB-332A-2586-E6A4-136725591E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t="-445" b="1741"/>
          <a:stretch/>
        </p:blipFill>
        <p:spPr>
          <a:xfrm>
            <a:off x="1172005" y="253592"/>
            <a:ext cx="9631680" cy="6350816"/>
          </a:xfr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36052636-CC72-F0A9-8698-EC83CA63BCC8}"/>
              </a:ext>
            </a:extLst>
          </p:cNvPr>
          <p:cNvSpPr/>
          <p:nvPr/>
        </p:nvSpPr>
        <p:spPr>
          <a:xfrm>
            <a:off x="6096000" y="3290119"/>
            <a:ext cx="320029" cy="277761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D4DE4B1E-7DD9-3D1B-FDAE-7B81A8E6CC14}"/>
              </a:ext>
            </a:extLst>
          </p:cNvPr>
          <p:cNvSpPr/>
          <p:nvPr/>
        </p:nvSpPr>
        <p:spPr>
          <a:xfrm>
            <a:off x="6990735" y="5476568"/>
            <a:ext cx="206478" cy="6194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FED46E7-0DC8-7BFE-1DA4-4B98FAD94134}"/>
              </a:ext>
            </a:extLst>
          </p:cNvPr>
          <p:cNvSpPr/>
          <p:nvPr/>
        </p:nvSpPr>
        <p:spPr>
          <a:xfrm>
            <a:off x="6209551" y="4296697"/>
            <a:ext cx="206478" cy="179930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437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BA190-33EB-C80C-2415-35C94C4D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35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52D6E4-9944-C3F7-2C70-07A5537F8FD8}"/>
              </a:ext>
            </a:extLst>
          </p:cNvPr>
          <p:cNvSpPr/>
          <p:nvPr/>
        </p:nvSpPr>
        <p:spPr>
          <a:xfrm>
            <a:off x="3716594" y="1892278"/>
            <a:ext cx="7627222" cy="2915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48A6D-736A-E09C-E8F6-8B412E5A1FED}"/>
              </a:ext>
            </a:extLst>
          </p:cNvPr>
          <p:cNvSpPr/>
          <p:nvPr/>
        </p:nvSpPr>
        <p:spPr>
          <a:xfrm>
            <a:off x="14897" y="10330"/>
            <a:ext cx="9296193" cy="373035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Graphic 6" descr="SFU Logo">
            <a:extLst>
              <a:ext uri="{FF2B5EF4-FFF2-40B4-BE49-F238E27FC236}">
                <a16:creationId xmlns:a16="http://schemas.microsoft.com/office/drawing/2014/main" id="{2F59067A-2F70-CC32-6FA2-820A218ADA4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710122"/>
            <a:ext cx="1517904" cy="7589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F00437C-7489-5262-7E40-DB22D1295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6168" y="-1"/>
            <a:ext cx="1441443" cy="1261263"/>
          </a:xfrm>
          <a:prstGeom prst="rect">
            <a:avLst/>
          </a:prstGeom>
        </p:spPr>
      </p:pic>
      <p:pic>
        <p:nvPicPr>
          <p:cNvPr id="2" name="Graphic 1" descr="SFU Logo with Simon Fraser University">
            <a:extLst>
              <a:ext uri="{FF2B5EF4-FFF2-40B4-BE49-F238E27FC236}">
                <a16:creationId xmlns:a16="http://schemas.microsoft.com/office/drawing/2014/main" id="{0EF1754E-EDAC-02F8-8530-84080F9EF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" y="4394125"/>
            <a:ext cx="3214384" cy="758952"/>
          </a:xfrm>
          <a:prstGeom prst="rect">
            <a:avLst/>
          </a:prstGeom>
        </p:spPr>
      </p:pic>
      <p:pic>
        <p:nvPicPr>
          <p:cNvPr id="11" name="Graphic 10" descr="SFU Logo with Simon Fraser University">
            <a:extLst>
              <a:ext uri="{FF2B5EF4-FFF2-40B4-BE49-F238E27FC236}">
                <a16:creationId xmlns:a16="http://schemas.microsoft.com/office/drawing/2014/main" id="{18460A70-6C29-DB30-7EE9-E8AA347F1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9401" y="-1"/>
            <a:ext cx="1463039" cy="1280160"/>
          </a:xfrm>
          <a:prstGeom prst="rect">
            <a:avLst/>
          </a:prstGeom>
        </p:spPr>
      </p:pic>
      <p:pic>
        <p:nvPicPr>
          <p:cNvPr id="16" name="Graphic 15" descr="SFU Logo">
            <a:extLst>
              <a:ext uri="{FF2B5EF4-FFF2-40B4-BE49-F238E27FC236}">
                <a16:creationId xmlns:a16="http://schemas.microsoft.com/office/drawing/2014/main" id="{9642EFBF-5C73-C605-DC88-52B509B85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4153" y="0"/>
            <a:ext cx="1463039" cy="73152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2831127-AF01-AA51-4347-FDEE737D41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97" y="2203843"/>
            <a:ext cx="3214385" cy="7589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BCCE05-8875-D880-DDB5-3F25CD41E3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8109" y="1875509"/>
            <a:ext cx="5257030" cy="35105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A6BB44-EE85-7235-5527-27FD1AA6B0DB}"/>
              </a:ext>
            </a:extLst>
          </p:cNvPr>
          <p:cNvSpPr txBox="1"/>
          <p:nvPr/>
        </p:nvSpPr>
        <p:spPr>
          <a:xfrm>
            <a:off x="3803508" y="4311936"/>
            <a:ext cx="110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Grey box</a:t>
            </a:r>
          </a:p>
          <a:p>
            <a:pPr algn="l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B024C7-62F3-8FCE-B6E3-98DFB77AFFB2}"/>
              </a:ext>
            </a:extLst>
          </p:cNvPr>
          <p:cNvSpPr txBox="1"/>
          <p:nvPr/>
        </p:nvSpPr>
        <p:spPr>
          <a:xfrm>
            <a:off x="3787806" y="3316642"/>
            <a:ext cx="110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Red box</a:t>
            </a:r>
          </a:p>
          <a:p>
            <a:pPr algn="l"/>
            <a:endParaRPr 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08D077-703E-5397-8F73-284B2D562145}"/>
              </a:ext>
            </a:extLst>
          </p:cNvPr>
          <p:cNvSpPr txBox="1"/>
          <p:nvPr/>
        </p:nvSpPr>
        <p:spPr>
          <a:xfrm>
            <a:off x="420732" y="5675425"/>
            <a:ext cx="3627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Presentations viewed outside British Columbia should use logos with “Simon Fraser University”. SFU logos should be aligned with the left or top edge as mocked here.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E65721-C871-89AD-6DA5-20D1E3728816}"/>
              </a:ext>
            </a:extLst>
          </p:cNvPr>
          <p:cNvSpPr txBox="1"/>
          <p:nvPr/>
        </p:nvSpPr>
        <p:spPr>
          <a:xfrm>
            <a:off x="6938110" y="5675425"/>
            <a:ext cx="4190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To change a photo right-click then select change picture. SFU photos look best when bleeding off the edge. To crop or resize a photo within its </a:t>
            </a:r>
            <a:r>
              <a:rPr lang="en-US" sz="1200" err="1"/>
              <a:t>containter</a:t>
            </a:r>
            <a:r>
              <a:rPr lang="en-US" sz="1200"/>
              <a:t> right click then select Crop. Move the corner handles or the image itself. </a:t>
            </a:r>
          </a:p>
        </p:txBody>
      </p:sp>
    </p:spTree>
    <p:extLst>
      <p:ext uri="{BB962C8B-B14F-4D97-AF65-F5344CB8AC3E}">
        <p14:creationId xmlns:p14="http://schemas.microsoft.com/office/powerpoint/2010/main" val="45002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04A1-1488-5464-962B-A4240A3E5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69F6A-9BA5-2E71-9B21-45A0A758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0918373" cy="754548"/>
          </a:xfrm>
        </p:spPr>
        <p:txBody>
          <a:bodyPr/>
          <a:lstStyle/>
          <a:p>
            <a:r>
              <a:rPr lang="en-US"/>
              <a:t>Sample photos</a:t>
            </a:r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FC887-7BA6-2626-2382-D41911F0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38" y="3123404"/>
            <a:ext cx="2352999" cy="156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C874C3-DA68-71FC-57D7-73086104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32" y="1410446"/>
            <a:ext cx="2353002" cy="1569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BD7039-69D1-51A1-A6BB-04F9984FD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646" y="3123404"/>
            <a:ext cx="2347116" cy="1566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87326-7675-49C2-01AE-704DBD858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028" y="4831274"/>
            <a:ext cx="2354959" cy="1569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11AA3-7C21-C389-09F4-AE19B83AA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6029" y="3123404"/>
            <a:ext cx="2349073" cy="156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C7A0A-8FBD-2897-7BB1-52534485AC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667" y="4831274"/>
            <a:ext cx="2349072" cy="1566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3D7133-1E12-5C6D-E29B-6445ABCB5D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042" y="1410582"/>
            <a:ext cx="2354759" cy="1569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57D945-EA6A-18A3-D09D-D31EDD4438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7209" y="1410446"/>
            <a:ext cx="2354759" cy="1569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E5100-0A59-9CAC-FEB4-3BD426AC05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130" y="4831274"/>
            <a:ext cx="2349073" cy="15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9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047F4-21FD-A5FC-4190-223A4988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7068-7D96-3FAB-4E48-41CDDB2D0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SAMPLE SLIDES</a:t>
            </a:r>
          </a:p>
        </p:txBody>
      </p:sp>
    </p:spTree>
    <p:extLst>
      <p:ext uri="{BB962C8B-B14F-4D97-AF65-F5344CB8AC3E}">
        <p14:creationId xmlns:p14="http://schemas.microsoft.com/office/powerpoint/2010/main" val="2630523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AC914-5416-C1EE-D7CD-704EF08EC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71052D-E622-C885-9811-2C5F9E143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68" y="4357191"/>
            <a:ext cx="6171474" cy="521311"/>
          </a:xfrm>
        </p:spPr>
        <p:txBody>
          <a:bodyPr/>
          <a:lstStyle/>
          <a:p>
            <a:r>
              <a:rPr lang="en-US"/>
              <a:t>Presentation Subtitle or Date</a:t>
            </a:r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4C748A-E37A-963F-6814-D850ACBDF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67" y="2219238"/>
            <a:ext cx="6171475" cy="2106020"/>
          </a:xfrm>
        </p:spPr>
        <p:txBody>
          <a:bodyPr/>
          <a:lstStyle/>
          <a:p>
            <a:r>
              <a:rPr lang="en-US"/>
              <a:t>Presentation Title</a:t>
            </a:r>
            <a:endParaRPr lang="en-C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5EFCC4-F210-B50A-52FC-FD4F85C16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A344C836-F137-247C-08D7-88A395B23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5" r="6995"/>
          <a:stretch/>
        </p:blipFill>
        <p:spPr>
          <a:xfrm>
            <a:off x="7254240" y="1"/>
            <a:ext cx="493776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7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A135D-DFD4-83DA-EEAF-3EF99982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8B7482-225F-2093-C6A9-769CC1BAD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68" y="4357191"/>
            <a:ext cx="6171474" cy="521311"/>
          </a:xfrm>
        </p:spPr>
        <p:txBody>
          <a:bodyPr/>
          <a:lstStyle/>
          <a:p>
            <a:r>
              <a:rPr lang="en-US"/>
              <a:t>Presentation Subtitle or Date</a:t>
            </a:r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61AA9E-086A-8048-877D-000C977B5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67" y="2219238"/>
            <a:ext cx="6171475" cy="2106020"/>
          </a:xfrm>
        </p:spPr>
        <p:txBody>
          <a:bodyPr/>
          <a:lstStyle/>
          <a:p>
            <a:r>
              <a:rPr lang="en-US"/>
              <a:t>Presentation Title</a:t>
            </a:r>
            <a:endParaRPr lang="en-CA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0AC5BA0B-504A-A1F9-B514-6CEAEAA715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2747" t="21355" r="29477"/>
          <a:stretch/>
        </p:blipFill>
        <p:spPr>
          <a:xfrm>
            <a:off x="7254240" y="0"/>
            <a:ext cx="4937760" cy="6857999"/>
          </a:xfrm>
        </p:spPr>
      </p:pic>
    </p:spTree>
    <p:extLst>
      <p:ext uri="{BB962C8B-B14F-4D97-AF65-F5344CB8AC3E}">
        <p14:creationId xmlns:p14="http://schemas.microsoft.com/office/powerpoint/2010/main" val="1469482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61C3C-1CD3-64F4-55E3-D15AA2E11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D3FE52E-A26A-8750-C021-B8FF284827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966" b="12966"/>
          <a:stretch/>
        </p:blipFill>
        <p:spPr>
          <a:xfrm>
            <a:off x="4785360" y="0"/>
            <a:ext cx="7406640" cy="36576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80A680-49E7-9D03-4DD8-E0A1E14A7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68" y="5852160"/>
            <a:ext cx="10928532" cy="521311"/>
          </a:xfrm>
        </p:spPr>
        <p:txBody>
          <a:bodyPr/>
          <a:lstStyle/>
          <a:p>
            <a:r>
              <a:rPr lang="en-US"/>
              <a:t>Presentation Subtitle or Date</a:t>
            </a:r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5AAD51-9328-178F-BBA6-004C2B2B0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668" y="4389120"/>
            <a:ext cx="10928532" cy="1079706"/>
          </a:xfrm>
        </p:spPr>
        <p:txBody>
          <a:bodyPr/>
          <a:lstStyle/>
          <a:p>
            <a:r>
              <a:rPr lang="en-US"/>
              <a:t>Presentation 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7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372E3-4FE7-2916-4896-B3B920F75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AA5FE4-B130-3697-F6A0-8E4F71AA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2375990"/>
            <a:ext cx="6171475" cy="2106020"/>
          </a:xfrm>
        </p:spPr>
        <p:txBody>
          <a:bodyPr/>
          <a:lstStyle/>
          <a:p>
            <a:r>
              <a:rPr lang="en-US"/>
              <a:t>Divider Slide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34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B446D-495A-A389-DF67-9D0E28209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6057F6-A5C8-FE8C-398C-68A3F6916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806498"/>
            <a:ext cx="6017986" cy="440824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SFU photos look best bleeding off the edges like this example. </a:t>
            </a:r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AC745-A271-9B4B-4590-8ED42A26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6017986" cy="1115332"/>
          </a:xfrm>
        </p:spPr>
        <p:txBody>
          <a:bodyPr/>
          <a:lstStyle/>
          <a:p>
            <a:r>
              <a:rPr lang="en-US"/>
              <a:t>Divided content and picture</a:t>
            </a:r>
            <a:endParaRPr lang="en-CA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55DAB8F-8DAF-650C-E271-11A73A505F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781" r="23781"/>
          <a:stretch/>
        </p:blipFill>
        <p:spPr>
          <a:xfrm>
            <a:off x="6797040" y="0"/>
            <a:ext cx="5394960" cy="6858000"/>
          </a:xfrm>
        </p:spPr>
      </p:pic>
    </p:spTree>
    <p:extLst>
      <p:ext uri="{BB962C8B-B14F-4D97-AF65-F5344CB8AC3E}">
        <p14:creationId xmlns:p14="http://schemas.microsoft.com/office/powerpoint/2010/main" val="154947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187CD7CE-9B85-30C5-8540-C197316195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5" r="6995"/>
          <a:stretch/>
        </p:blipFill>
        <p:spPr>
          <a:xfrm>
            <a:off x="7254240" y="1"/>
            <a:ext cx="4937760" cy="6857999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DE2C690-C427-A82C-1278-93102FDF4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General Instructions and Sample Slides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D2EAFD-D606-7A8D-0573-F909093ED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58367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DD827-0ED7-D857-C050-0B11AF83A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remove bullets select text then click “Bullets”</a:t>
            </a:r>
          </a:p>
          <a:p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</a:rPr>
              <a:t>Subhead</a:t>
            </a:r>
          </a:p>
          <a:p>
            <a:pPr marL="0" indent="0">
              <a:buNone/>
            </a:pPr>
            <a:r>
              <a:rPr lang="en-US"/>
              <a:t>Reminder subheads are simply bold and dark red.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87169-422F-2660-BEB7-C7D39ADB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</a:t>
            </a:r>
          </a:p>
        </p:txBody>
      </p:sp>
    </p:spTree>
    <p:extLst>
      <p:ext uri="{BB962C8B-B14F-4D97-AF65-F5344CB8AC3E}">
        <p14:creationId xmlns:p14="http://schemas.microsoft.com/office/powerpoint/2010/main" val="109616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3DFF-69AE-30E6-DA95-5CBAAC5AC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96E38E-7666-7EDE-7E2F-67A7F942E3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919288"/>
            <a:ext cx="10934700" cy="420687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 copy here. </a:t>
            </a:r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07C98-76D3-077F-2AA6-4D3E534B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0918373" cy="1274104"/>
          </a:xfrm>
        </p:spPr>
        <p:txBody>
          <a:bodyPr/>
          <a:lstStyle/>
          <a:p>
            <a:r>
              <a:rPr lang="en-US"/>
              <a:t>Title with red bar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1986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AF1E8-1DDF-2944-8886-02B44A42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2FF2BB-AA70-AE82-49FB-E9351B92C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499" y="2375990"/>
            <a:ext cx="10934701" cy="2106020"/>
          </a:xfrm>
        </p:spPr>
        <p:txBody>
          <a:bodyPr/>
          <a:lstStyle/>
          <a:p>
            <a:r>
              <a:rPr lang="en-US"/>
              <a:t>Single phrase or quote slide (wide)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81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560AA-1419-AD37-EFB3-A077E706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59EC9-91AA-DDD6-9D56-6643728A3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895739"/>
            <a:ext cx="4572000" cy="5066522"/>
          </a:xfrm>
        </p:spPr>
        <p:txBody>
          <a:bodyPr/>
          <a:lstStyle/>
          <a:p>
            <a:r>
              <a:rPr lang="en-US"/>
              <a:t>Single phrase or quote slide (narrow)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3901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27522-5732-4B50-F313-EBAC71688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EF36C3-59F0-3736-7B1B-85D09F7D36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27118" y="4248150"/>
            <a:ext cx="3474720" cy="1878012"/>
          </a:xfrm>
        </p:spPr>
        <p:txBody>
          <a:bodyPr/>
          <a:lstStyle/>
          <a:p>
            <a:r>
              <a:rPr lang="en-US"/>
              <a:t>…or in bullet form. </a:t>
            </a:r>
          </a:p>
          <a:p>
            <a:r>
              <a:rPr lang="en-US"/>
              <a:t>To change icons right click and select Change Graphic.</a:t>
            </a:r>
          </a:p>
          <a:p>
            <a:endParaRPr lang="en-CA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6E86857-BADA-F1B0-2625-DB372624B8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CA"/>
              <a:t>Subhead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78BC5FF4-D026-83F7-8803-4313BD88687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127118" y="2093912"/>
            <a:ext cx="1335088" cy="1335088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EE628E3-A00C-2E41-F65E-4FA46D9402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CA"/>
              <a:t>Subhead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22A1AC7-7169-3179-6327-55D23D456D4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58640" y="2093912"/>
            <a:ext cx="1335088" cy="1335088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6B0C4-EBAA-3A66-C360-F8BCFAAAD5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0162" y="4248150"/>
            <a:ext cx="3474720" cy="187801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Subheads can be set in their own text box and “float” like this example.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32B9ED2-D34B-37F9-F2B1-E98C50C96F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CA"/>
              <a:t>Subhead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E99C756-9D09-F363-852B-D914F6028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0162" y="2093912"/>
            <a:ext cx="1335088" cy="13350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58C26B-9878-7851-7CEA-257E057C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0918373" cy="754548"/>
          </a:xfrm>
        </p:spPr>
        <p:txBody>
          <a:bodyPr/>
          <a:lstStyle/>
          <a:p>
            <a:r>
              <a:rPr lang="en-US"/>
              <a:t>Three columns with icons</a:t>
            </a:r>
            <a:endParaRPr lang="en-CA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8418E89-D91B-8335-D43E-2C93630BCA7A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Style this content in paragraph form…</a:t>
            </a:r>
          </a:p>
        </p:txBody>
      </p:sp>
    </p:spTree>
    <p:extLst>
      <p:ext uri="{BB962C8B-B14F-4D97-AF65-F5344CB8AC3E}">
        <p14:creationId xmlns:p14="http://schemas.microsoft.com/office/powerpoint/2010/main" val="365433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6C59A-0FFB-B82E-DE88-052589E7D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AF4815-E888-C4CD-2983-16522C4C1E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29375" y="1184275"/>
            <a:ext cx="5075238" cy="5029200"/>
          </a:xfrm>
        </p:spPr>
        <p:txBody>
          <a:bodyPr/>
          <a:lstStyle/>
          <a:p>
            <a:r>
              <a:rPr lang="en-CA"/>
              <a:t>Two columns help break up long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DFB821-49CC-F106-D98F-F5D4299F8C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184275"/>
            <a:ext cx="5075238" cy="5030788"/>
          </a:xfrm>
        </p:spPr>
        <p:txBody>
          <a:bodyPr/>
          <a:lstStyle/>
          <a:p>
            <a:r>
              <a:rPr lang="en-US"/>
              <a:t>To remove bullets and use plain text, click on the bullets icon to deselect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49979A-F8F0-B65D-4968-144B2244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0918373" cy="754548"/>
          </a:xfrm>
        </p:spPr>
        <p:txBody>
          <a:bodyPr/>
          <a:lstStyle/>
          <a:p>
            <a:r>
              <a:rPr lang="en-US"/>
              <a:t>Two columns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07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49E115B-FA2B-C702-1427-88D2BA31CE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742" b="774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3469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E17D3-81EC-2187-7197-69A786B12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4F1383-1118-FE3E-FE87-65ED7F5DFD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742" b="7742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65DAC-D585-8611-532C-04923084A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053086"/>
            <a:ext cx="12192000" cy="2819997"/>
          </a:xfrm>
          <a:solidFill>
            <a:schemeClr val="tx1">
              <a:alpha val="44774"/>
            </a:schemeClr>
          </a:solidFill>
        </p:spPr>
        <p:txBody>
          <a:bodyPr/>
          <a:lstStyle/>
          <a:p>
            <a:r>
              <a:rPr lang="en-US"/>
              <a:t>Photo with text overlay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31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5CFBD-E7FF-7901-837E-FF61D7B6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1E0D5-C367-06F3-86B4-039804E5B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2375990"/>
            <a:ext cx="6171475" cy="210602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709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7DDC-6F26-2376-E6CF-F2300A495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GENERAL INSTRUCTIONS</a:t>
            </a:r>
          </a:p>
        </p:txBody>
      </p:sp>
    </p:spTree>
    <p:extLst>
      <p:ext uri="{BB962C8B-B14F-4D97-AF65-F5344CB8AC3E}">
        <p14:creationId xmlns:p14="http://schemas.microsoft.com/office/powerpoint/2010/main" val="233057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518153-E27D-E123-3B04-2C7A590F0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6" y="1119673"/>
            <a:ext cx="11210164" cy="5373202"/>
          </a:xfrm>
        </p:spPr>
        <p:txBody>
          <a:bodyPr/>
          <a:lstStyle/>
          <a:p>
            <a:r>
              <a:rPr lang="en-US"/>
              <a:t>The template uses SFU </a:t>
            </a:r>
            <a:r>
              <a:rPr lang="en-US" err="1"/>
              <a:t>colours</a:t>
            </a:r>
            <a:r>
              <a:rPr lang="en-US"/>
              <a:t> and Arial. </a:t>
            </a:r>
          </a:p>
          <a:p>
            <a:r>
              <a:rPr lang="en-US"/>
              <a:t>Text is preset to 24 and does not auto resize, including bullets. </a:t>
            </a:r>
          </a:p>
          <a:p>
            <a:r>
              <a:rPr lang="en-US"/>
              <a:t>To create a new slide click “New Slide” in the ribbon and choose a layout, or duplicate and customize any sample layout that starts on slide 11.</a:t>
            </a:r>
          </a:p>
          <a:p>
            <a:r>
              <a:rPr lang="en-US"/>
              <a:t>To add a footer date, note or slide number:</a:t>
            </a:r>
          </a:p>
          <a:p>
            <a:pPr lvl="1"/>
            <a:r>
              <a:rPr lang="en-US"/>
              <a:t>Click Insert/Header and Footer then configure as needed.</a:t>
            </a:r>
          </a:p>
          <a:p>
            <a:pPr lvl="1"/>
            <a:r>
              <a:rPr lang="en-US"/>
              <a:t>Advanced users can update the Master Slide.</a:t>
            </a:r>
          </a:p>
          <a:p>
            <a:r>
              <a:rPr lang="en-US"/>
              <a:t>To tidy slides that are out of alignment click Reset Slide to snap layout elements back to their correct location. (Desktop app only.)</a:t>
            </a:r>
          </a:p>
          <a:p>
            <a:pPr lvl="1"/>
            <a:r>
              <a:rPr lang="en-US"/>
              <a:t>Note: If you have altered the text style (e.g., applied bold to certain words), resetting the slide will remove any alterations.</a:t>
            </a:r>
          </a:p>
          <a:p>
            <a:r>
              <a:rPr lang="en-US"/>
              <a:t>To view guides click View/Grid and Guides/Guides. Keep smart guides on to assist layout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147B6-50BC-7F03-F105-A558921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0918373" cy="754548"/>
          </a:xfrm>
        </p:spPr>
        <p:txBody>
          <a:bodyPr/>
          <a:lstStyle/>
          <a:p>
            <a:r>
              <a:rPr lang="en-US"/>
              <a:t>How to use this template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902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BD20C-2B37-96CB-8F68-2C19F4921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6F288-86DB-EEBC-7EA0-397CC014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19188"/>
            <a:ext cx="8099425" cy="50292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Bullets are standard and change with each list level:</a:t>
            </a:r>
          </a:p>
          <a:p>
            <a:r>
              <a:rPr lang="en-US"/>
              <a:t>This is List Level 1</a:t>
            </a:r>
          </a:p>
          <a:p>
            <a:pPr lvl="1"/>
            <a:r>
              <a:rPr lang="en-US"/>
              <a:t>This is List Level 2</a:t>
            </a:r>
          </a:p>
          <a:p>
            <a:pPr lvl="2"/>
            <a:r>
              <a:rPr lang="en-US"/>
              <a:t>This is List Level 3</a:t>
            </a:r>
          </a:p>
          <a:p>
            <a:pPr lvl="3"/>
            <a:r>
              <a:rPr lang="en-US"/>
              <a:t>This is List Level 4</a:t>
            </a:r>
          </a:p>
          <a:p>
            <a:r>
              <a:rPr lang="en-US"/>
              <a:t>To change levels </a:t>
            </a:r>
          </a:p>
          <a:p>
            <a:pPr lvl="1"/>
            <a:r>
              <a:rPr lang="en-US"/>
              <a:t>Click the Indent More/Less buttons, or</a:t>
            </a:r>
          </a:p>
          <a:p>
            <a:pPr lvl="1"/>
            <a:r>
              <a:rPr lang="en-US"/>
              <a:t>Insert cursor at the beginning of the text, press TAB to increase or SHIFT+TAB to decrease</a:t>
            </a:r>
          </a:p>
          <a:p>
            <a:r>
              <a:rPr lang="en-US"/>
              <a:t>Manually adjust font sizes where appropriate</a:t>
            </a:r>
          </a:p>
          <a:p>
            <a:r>
              <a:rPr lang="en-US"/>
              <a:t>Remove bullets by clicking the Bullets button</a:t>
            </a:r>
          </a:p>
          <a:p>
            <a:endParaRPr lang="en-US"/>
          </a:p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6ED526-32DB-EBE1-89D4-0CB253F12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0918373" cy="754548"/>
          </a:xfrm>
        </p:spPr>
        <p:txBody>
          <a:bodyPr/>
          <a:lstStyle/>
          <a:p>
            <a:r>
              <a:rPr lang="en-US"/>
              <a:t>How to use bullets</a:t>
            </a:r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4A3606-CDEF-C0CF-05E3-287BD57BC62D}"/>
              </a:ext>
            </a:extLst>
          </p:cNvPr>
          <p:cNvGrpSpPr/>
          <p:nvPr/>
        </p:nvGrpSpPr>
        <p:grpSpPr>
          <a:xfrm>
            <a:off x="9076986" y="3010056"/>
            <a:ext cx="2429214" cy="1247949"/>
            <a:chOff x="4881393" y="2805025"/>
            <a:chExt cx="2429214" cy="12479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01B3B8-09BD-FE93-CBBE-2AE19EEC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1393" y="2805025"/>
              <a:ext cx="2429214" cy="124794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5ED055-0A23-B37A-2B62-C6E37E3CEB16}"/>
                </a:ext>
              </a:extLst>
            </p:cNvPr>
            <p:cNvSpPr/>
            <p:nvPr/>
          </p:nvSpPr>
          <p:spPr>
            <a:xfrm>
              <a:off x="5815780" y="3159073"/>
              <a:ext cx="560439" cy="33183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57E608-7D29-0808-B21F-986AE9AF79EC}"/>
              </a:ext>
            </a:extLst>
          </p:cNvPr>
          <p:cNvGrpSpPr/>
          <p:nvPr/>
        </p:nvGrpSpPr>
        <p:grpSpPr>
          <a:xfrm>
            <a:off x="9076986" y="4643641"/>
            <a:ext cx="2429214" cy="1247949"/>
            <a:chOff x="4881393" y="2805025"/>
            <a:chExt cx="2429214" cy="12479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B8F575-4758-CC51-7010-96A202C2C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1393" y="2805025"/>
              <a:ext cx="2429214" cy="124794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9C78B9-5531-8B9A-78CC-AFC24A307F79}"/>
                </a:ext>
              </a:extLst>
            </p:cNvPr>
            <p:cNvSpPr/>
            <p:nvPr/>
          </p:nvSpPr>
          <p:spPr>
            <a:xfrm flipH="1">
              <a:off x="4990249" y="3159073"/>
              <a:ext cx="537028" cy="37656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607E-CF24-893F-E795-EB1BE30DF2BA}"/>
              </a:ext>
            </a:extLst>
          </p:cNvPr>
          <p:cNvCxnSpPr>
            <a:cxnSpLocks/>
          </p:cNvCxnSpPr>
          <p:nvPr/>
        </p:nvCxnSpPr>
        <p:spPr>
          <a:xfrm>
            <a:off x="7058722" y="5468164"/>
            <a:ext cx="1817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D55107-46EA-4933-6E08-74E1D72CA6C0}"/>
              </a:ext>
            </a:extLst>
          </p:cNvPr>
          <p:cNvCxnSpPr>
            <a:cxnSpLocks/>
          </p:cNvCxnSpPr>
          <p:nvPr/>
        </p:nvCxnSpPr>
        <p:spPr>
          <a:xfrm>
            <a:off x="6501161" y="3817784"/>
            <a:ext cx="2375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9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7087-54AE-40BD-5A7D-F825C3B66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CE251-7715-336D-919B-50D62682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7" y="1119673"/>
            <a:ext cx="11016348" cy="2827859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</a:rPr>
              <a:t>Subheads are bold and dark red</a:t>
            </a:r>
          </a:p>
          <a:p>
            <a:pPr marL="0" indent="0">
              <a:buNone/>
            </a:pPr>
            <a:r>
              <a:rPr lang="en-US"/>
              <a:t>To style a subhead simply bold and set colour to dark red. Paragraphs are black and have set spacing between the lines and between paragraphs. </a:t>
            </a:r>
          </a:p>
          <a:p>
            <a:r>
              <a:rPr lang="en-US"/>
              <a:t>This is a bullet. To remove bullets click the Bullets button. All </a:t>
            </a:r>
            <a:r>
              <a:rPr lang="en-US">
                <a:hlinkClick r:id="rId3"/>
              </a:rPr>
              <a:t>hyperlinks are underlined dark red </a:t>
            </a:r>
            <a:r>
              <a:rPr lang="en-US"/>
              <a:t>for links and light red for visited links. </a:t>
            </a:r>
          </a:p>
          <a:p>
            <a:r>
              <a:rPr lang="en-US"/>
              <a:t>Adjust font size as needed and strive for consistency across all slides.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DC2B61-4DCC-57C3-131C-9C1966D3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1143257" cy="754548"/>
          </a:xfrm>
        </p:spPr>
        <p:txBody>
          <a:bodyPr/>
          <a:lstStyle/>
          <a:p>
            <a:r>
              <a:rPr lang="en-US"/>
              <a:t>Type: Slide headers are bold and dark red</a:t>
            </a:r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DDC22-27C6-2ECC-FC75-22AC6C948263}"/>
              </a:ext>
            </a:extLst>
          </p:cNvPr>
          <p:cNvSpPr txBox="1"/>
          <p:nvPr/>
        </p:nvSpPr>
        <p:spPr>
          <a:xfrm>
            <a:off x="680224" y="4099012"/>
            <a:ext cx="3375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Captions are black and can be manually set to smaller font size. To insert a caption under a photo or on the side click Insert/Text Box. Ensure all text is Arial.  </a:t>
            </a:r>
          </a:p>
          <a:p>
            <a:pPr algn="l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58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65AD-D540-C46A-6FCA-55F489DB5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D5C33-F364-7D37-A131-5809C10C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0918373" cy="754548"/>
          </a:xfrm>
        </p:spPr>
        <p:txBody>
          <a:bodyPr/>
          <a:lstStyle/>
          <a:p>
            <a:r>
              <a:rPr lang="en-US"/>
              <a:t>Basic table</a:t>
            </a:r>
            <a:endParaRPr lang="en-CA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903610-ECF5-B1A7-24B8-F2C82C778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332832"/>
              </p:ext>
            </p:extLst>
          </p:nvPr>
        </p:nvGraphicFramePr>
        <p:xfrm>
          <a:off x="685800" y="1386842"/>
          <a:ext cx="10766382" cy="3881120"/>
        </p:xfrm>
        <a:graphic>
          <a:graphicData uri="http://schemas.openxmlformats.org/drawingml/2006/table">
            <a:tbl>
              <a:tblPr firstRow="1" bandRow="1"/>
              <a:tblGrid>
                <a:gridCol w="5347716">
                  <a:extLst>
                    <a:ext uri="{9D8B030D-6E8A-4147-A177-3AD203B41FA5}">
                      <a16:colId xmlns:a16="http://schemas.microsoft.com/office/drawing/2014/main" val="8302353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63114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0175276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b="1"/>
                        <a:t>Column 1</a:t>
                      </a:r>
                      <a:endParaRPr lang="en-CA" b="1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Column 2</a:t>
                      </a:r>
                      <a:endParaRPr lang="en-CA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Column 3</a:t>
                      </a:r>
                      <a:endParaRPr lang="en-CA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759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Enter data here</a:t>
                      </a:r>
                      <a:endParaRPr lang="en-CA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11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Use Table Style options to add or remove banding</a:t>
                      </a:r>
                      <a:endParaRPr lang="en-CA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965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Use Table Style options to add or remove total row</a:t>
                      </a:r>
                      <a:endParaRPr lang="en-CA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572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Customize font sizes as needed</a:t>
                      </a:r>
                      <a:endParaRPr lang="en-CA" sz="12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617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71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2716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395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6573513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3906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55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54CC9-D02B-FAB6-C909-4F2D8AEE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D3865-6063-60D7-56EC-886D4F19F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6" y="1119673"/>
            <a:ext cx="10918373" cy="50292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following slide has freeform elements that are not locked (to the Master Slides). Simply copy and paste as needed.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F7BF16-FF7E-A017-69C8-3A25F71C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6" y="365125"/>
            <a:ext cx="10918373" cy="754548"/>
          </a:xfrm>
        </p:spPr>
        <p:txBody>
          <a:bodyPr/>
          <a:lstStyle/>
          <a:p>
            <a:r>
              <a:rPr lang="en-US"/>
              <a:t>Freeform elements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51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B69D4-E566-2E83-6995-DD9B612AE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FB9E19-3861-F8B0-7621-0DC9F950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Sample Flow Chart</a:t>
            </a:r>
            <a:endParaRPr lang="en-CA" dirty="0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18AC3B14-DC55-733D-D18E-F50FD42BC6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708958"/>
              </p:ext>
            </p:extLst>
          </p:nvPr>
        </p:nvGraphicFramePr>
        <p:xfrm>
          <a:off x="587375" y="1435510"/>
          <a:ext cx="2440974" cy="471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A725D7-0C0D-B277-BE2D-EAC04144B616}"/>
              </a:ext>
            </a:extLst>
          </p:cNvPr>
          <p:cNvSpPr/>
          <p:nvPr/>
        </p:nvSpPr>
        <p:spPr>
          <a:xfrm>
            <a:off x="3647768" y="2532546"/>
            <a:ext cx="5987845" cy="361584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CA" dirty="0"/>
            </a:br>
            <a:br>
              <a:rPr lang="en-CA" dirty="0"/>
            </a:br>
            <a:r>
              <a:rPr lang="en-CA" dirty="0"/>
              <a:t>Missing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8C3213F-861A-84E2-4C76-EE995712F2D1}"/>
              </a:ext>
            </a:extLst>
          </p:cNvPr>
          <p:cNvSpPr/>
          <p:nvPr/>
        </p:nvSpPr>
        <p:spPr>
          <a:xfrm>
            <a:off x="5712545" y="1435510"/>
            <a:ext cx="2684196" cy="8276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Analytic Sample</a:t>
            </a:r>
            <a:br>
              <a:rPr lang="en-CA" dirty="0"/>
            </a:br>
            <a:r>
              <a:rPr lang="en-CA" dirty="0"/>
              <a:t>n = 8,260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40C94D2C-9130-C589-1305-4D7C25528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950070"/>
              </p:ext>
            </p:extLst>
          </p:nvPr>
        </p:nvGraphicFramePr>
        <p:xfrm>
          <a:off x="4758813" y="2578948"/>
          <a:ext cx="4955458" cy="35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A48C85-E0E2-7DC3-03E5-C2EBE2F80C7F}"/>
              </a:ext>
            </a:extLst>
          </p:cNvPr>
          <p:cNvCxnSpPr>
            <a:cxnSpLocks/>
          </p:cNvCxnSpPr>
          <p:nvPr/>
        </p:nvCxnSpPr>
        <p:spPr>
          <a:xfrm>
            <a:off x="3028349" y="1671487"/>
            <a:ext cx="2684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F05C797-BCBD-F6B6-3071-81C350308787}"/>
              </a:ext>
            </a:extLst>
          </p:cNvPr>
          <p:cNvCxnSpPr/>
          <p:nvPr/>
        </p:nvCxnSpPr>
        <p:spPr>
          <a:xfrm rot="16200000" flipH="1">
            <a:off x="2961612" y="1772171"/>
            <a:ext cx="969217" cy="83574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9568DE39-2A6F-ABFB-2403-001CB2EB6108}"/>
              </a:ext>
            </a:extLst>
          </p:cNvPr>
          <p:cNvSpPr/>
          <p:nvPr/>
        </p:nvSpPr>
        <p:spPr>
          <a:xfrm>
            <a:off x="9714271" y="2532547"/>
            <a:ext cx="540761" cy="249173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4E0965-BB9E-7404-12C1-09588C79A836}"/>
              </a:ext>
            </a:extLst>
          </p:cNvPr>
          <p:cNvSpPr txBox="1"/>
          <p:nvPr/>
        </p:nvSpPr>
        <p:spPr>
          <a:xfrm>
            <a:off x="10151806" y="2532546"/>
            <a:ext cx="1936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Higher % of:</a:t>
            </a:r>
            <a:br>
              <a:rPr lang="en-CA" sz="2400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Non-student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Uneducated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dirty="0"/>
              <a:t>Unemployed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dirty="0"/>
              <a:t>White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dirty="0"/>
              <a:t>Cis-het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dirty="0"/>
              <a:t>Men</a:t>
            </a:r>
          </a:p>
          <a:p>
            <a:pPr algn="l"/>
            <a:endParaRPr lang="en-CA" sz="2400" dirty="0"/>
          </a:p>
          <a:p>
            <a:pPr algn="l"/>
            <a:endParaRPr lang="en-CA" sz="2400" dirty="0" err="1"/>
          </a:p>
        </p:txBody>
      </p:sp>
    </p:spTree>
    <p:extLst>
      <p:ext uri="{BB962C8B-B14F-4D97-AF65-F5344CB8AC3E}">
        <p14:creationId xmlns:p14="http://schemas.microsoft.com/office/powerpoint/2010/main" val="292529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FU 2025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CC0633"/>
      </a:accent1>
      <a:accent2>
        <a:srgbClr val="A6192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6192E"/>
      </a:hlink>
      <a:folHlink>
        <a:srgbClr val="CC0633"/>
      </a:folHlink>
    </a:clrScheme>
    <a:fontScheme name="SFU 20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SFU 2025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CC0633"/>
      </a:accent1>
      <a:accent2>
        <a:srgbClr val="A6192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54585A"/>
      </a:folHlink>
    </a:clrScheme>
    <a:fontScheme name="SFU 20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SFU 2025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CC0633"/>
      </a:accent1>
      <a:accent2>
        <a:srgbClr val="A6192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54585A"/>
      </a:folHlink>
    </a:clrScheme>
    <a:fontScheme name="SFU 20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fe2b4a4-e0a3-4ca1-8588-fb9a28a42228">
      <Terms xmlns="http://schemas.microsoft.com/office/infopath/2007/PartnerControls"/>
    </lcf76f155ced4ddcb4097134ff3c332f>
    <TaxCatchAll xmlns="eb923f14-5578-4326-847f-a20d5cd04199" xsi:nil="true"/>
    <Note xmlns="2fe2b4a4-e0a3-4ca1-8588-fb9a28a4222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85ADD539485D4BA46B40DEAEC1474C" ma:contentTypeVersion="19" ma:contentTypeDescription="Create a new document." ma:contentTypeScope="" ma:versionID="760b256d665d7c6e0ce4261695838af1">
  <xsd:schema xmlns:xsd="http://www.w3.org/2001/XMLSchema" xmlns:xs="http://www.w3.org/2001/XMLSchema" xmlns:p="http://schemas.microsoft.com/office/2006/metadata/properties" xmlns:ns2="2fe2b4a4-e0a3-4ca1-8588-fb9a28a42228" xmlns:ns3="eb923f14-5578-4326-847f-a20d5cd04199" targetNamespace="http://schemas.microsoft.com/office/2006/metadata/properties" ma:root="true" ma:fieldsID="84b6c0b673e3535c1b9636613e035d50" ns2:_="" ns3:_="">
    <xsd:import namespace="2fe2b4a4-e0a3-4ca1-8588-fb9a28a42228"/>
    <xsd:import namespace="eb923f14-5578-4326-847f-a20d5cd041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Not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e2b4a4-e0a3-4ca1-8588-fb9a28a422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Note" ma:index="21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9aa0ad0-c4c5-4ed8-abb5-19e3095d9e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23f14-5578-4326-847f-a20d5cd0419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75b6b9e-35b9-46c9-b66c-c3322ce88aff}" ma:internalName="TaxCatchAll" ma:showField="CatchAllData" ma:web="eb923f14-5578-4326-847f-a20d5cd041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C49C-EF3A-43EB-9314-312F4AC641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5701EF-5A24-4B85-9929-C5ABBB8D7BC4}">
  <ds:schemaRefs>
    <ds:schemaRef ds:uri="2fe2b4a4-e0a3-4ca1-8588-fb9a28a42228"/>
    <ds:schemaRef ds:uri="eb923f14-5578-4326-847f-a20d5cd041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BD9B30-2FA2-469A-AF0E-B4C1576E24DA}">
  <ds:schemaRefs>
    <ds:schemaRef ds:uri="2fe2b4a4-e0a3-4ca1-8588-fb9a28a42228"/>
    <ds:schemaRef ds:uri="eb923f14-5578-4326-847f-a20d5cd041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4825</TotalTime>
  <Words>1922</Words>
  <Application>Microsoft Office PowerPoint</Application>
  <PresentationFormat>Widescreen</PresentationFormat>
  <Paragraphs>241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Courier New</vt:lpstr>
      <vt:lpstr>Open Sans</vt:lpstr>
      <vt:lpstr>Symbol</vt:lpstr>
      <vt:lpstr>Wingdings</vt:lpstr>
      <vt:lpstr>Office Theme</vt:lpstr>
      <vt:lpstr>Understanding loneliness</vt:lpstr>
      <vt:lpstr>POWERPOINT TEMPLATE</vt:lpstr>
      <vt:lpstr>GENERAL INSTRUCTIONS</vt:lpstr>
      <vt:lpstr>How to use this template</vt:lpstr>
      <vt:lpstr>How to use bullets</vt:lpstr>
      <vt:lpstr>Type: Slide headers are bold and dark red</vt:lpstr>
      <vt:lpstr>Basic table</vt:lpstr>
      <vt:lpstr>Freeform elements</vt:lpstr>
      <vt:lpstr>Analytic Sample Flow Chart</vt:lpstr>
      <vt:lpstr>PowerPoint Presentation</vt:lpstr>
      <vt:lpstr>PowerPoint Presentation</vt:lpstr>
      <vt:lpstr>PowerPoint Presentation</vt:lpstr>
      <vt:lpstr>Sample photos</vt:lpstr>
      <vt:lpstr>SAMPLE SLIDES</vt:lpstr>
      <vt:lpstr>Presentation Title</vt:lpstr>
      <vt:lpstr>Presentation Title</vt:lpstr>
      <vt:lpstr>Presentation Title</vt:lpstr>
      <vt:lpstr>Divider Slide</vt:lpstr>
      <vt:lpstr>Divided content and picture</vt:lpstr>
      <vt:lpstr>Title and content</vt:lpstr>
      <vt:lpstr>Title with red bar</vt:lpstr>
      <vt:lpstr>Single phrase or quote slide (wide)</vt:lpstr>
      <vt:lpstr>Single phrase or quote slide (narrow)</vt:lpstr>
      <vt:lpstr>Three columns with icons</vt:lpstr>
      <vt:lpstr>Two columns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Sylvia Kudaverdian</dc:creator>
  <cp:lastModifiedBy>Andrés Delgado Ron</cp:lastModifiedBy>
  <cp:revision>8</cp:revision>
  <dcterms:created xsi:type="dcterms:W3CDTF">2025-03-28T20:34:27Z</dcterms:created>
  <dcterms:modified xsi:type="dcterms:W3CDTF">2025-04-25T17:43:21Z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0x010100C885ADD539485D4BA46B40DEAEC1474C</vt:lpwstr>
  </property>
  <property fmtid="{D5CDD505-2E9C-101B-9397-08002B2CF9AE}" pid="3" name="MediaServiceImageTags">
    <vt:lpwstr/>
  </property>
</Properties>
</file>